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9"/>
    <p:restoredTop sz="93850"/>
  </p:normalViewPr>
  <p:slideViewPr>
    <p:cSldViewPr snapToGrid="0" snapToObjects="1">
      <p:cViewPr>
        <p:scale>
          <a:sx n="68" d="100"/>
          <a:sy n="68" d="100"/>
        </p:scale>
        <p:origin x="1408" y="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E8365-A392-0143-B89A-0B67233E157D}" type="datetimeFigureOut">
              <a:rPr lang="en-US" smtClean="0"/>
              <a:t>9/9/19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C201F-CE34-0449-A3C6-786BE5638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C201F-CE34-0449-A3C6-786BE5638E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Revision retrieval clock</a:t>
            </a:r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attached. Student’s revise 12 different topics in 3-4 minute time periods. You or they choose the topics, They then fill each section with info, key words or pictures of what they can remember.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BC201F-CE34-0449-A3C6-786BE5638E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0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DA9CD-2D23-E64C-A719-5195A0E73593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54C3-8260-A64C-94B6-F77E14F9AF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0DB6D-E4B1-384F-BD23-BCBD1898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retrieval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44BA0-A141-E443-A4C8-0A7D8D4B6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Student’s revise 12 different topics in 3-4 minute time periods. </a:t>
            </a:r>
          </a:p>
          <a:p>
            <a:r>
              <a:rPr lang="en-US" dirty="0"/>
              <a:t>Teacher or student choose topics</a:t>
            </a:r>
          </a:p>
          <a:p>
            <a:r>
              <a:rPr lang="en-US" dirty="0"/>
              <a:t>Students fill each section with info, key words or pictures of what they can remember. </a:t>
            </a:r>
          </a:p>
          <a:p>
            <a:r>
              <a:rPr lang="en-US" dirty="0"/>
              <a:t>Then look at class notes, text to fill in gaps in knowledge</a:t>
            </a:r>
          </a:p>
        </p:txBody>
      </p:sp>
    </p:spTree>
    <p:extLst>
      <p:ext uri="{BB962C8B-B14F-4D97-AF65-F5344CB8AC3E}">
        <p14:creationId xmlns:p14="http://schemas.microsoft.com/office/powerpoint/2010/main" val="266785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809A193-361A-6D4C-B3F6-BD3E8832D572}"/>
              </a:ext>
            </a:extLst>
          </p:cNvPr>
          <p:cNvGrpSpPr/>
          <p:nvPr/>
        </p:nvGrpSpPr>
        <p:grpSpPr>
          <a:xfrm>
            <a:off x="3646287" y="2296471"/>
            <a:ext cx="2613425" cy="2383403"/>
            <a:chOff x="3718946" y="1687425"/>
            <a:chExt cx="2709333" cy="270933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301B8F1-C7A8-2740-A156-6EDCECCA13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18946" y="1687425"/>
              <a:ext cx="2709333" cy="2709333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188695A-F377-6543-9646-13176C62EC97}"/>
                </a:ext>
              </a:extLst>
            </p:cNvPr>
            <p:cNvSpPr txBox="1"/>
            <p:nvPr/>
          </p:nvSpPr>
          <p:spPr>
            <a:xfrm>
              <a:off x="4184610" y="2478171"/>
              <a:ext cx="1778000" cy="419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latin typeface="Comic Sans MS"/>
                <a:cs typeface="Comic Sans MS"/>
              </a:endParaRP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7A49E82-DA86-1E40-B72B-2F8E31FE4221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4953000" y="1"/>
            <a:ext cx="18182" cy="22964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3DFBCB-4A8C-9C4D-B896-B8DB20C084F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6259712" y="3488173"/>
            <a:ext cx="36330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40CDAEB-A666-FC42-A9EE-A54141C0CD9D}"/>
              </a:ext>
            </a:extLst>
          </p:cNvPr>
          <p:cNvCxnSpPr>
            <a:cxnSpLocks/>
          </p:cNvCxnSpPr>
          <p:nvPr/>
        </p:nvCxnSpPr>
        <p:spPr>
          <a:xfrm flipH="1">
            <a:off x="4946400" y="4620701"/>
            <a:ext cx="6600" cy="22372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10EC80E-4315-9F46-B2AD-A9C84825170F}"/>
              </a:ext>
            </a:extLst>
          </p:cNvPr>
          <p:cNvCxnSpPr>
            <a:cxnSpLocks/>
          </p:cNvCxnSpPr>
          <p:nvPr/>
        </p:nvCxnSpPr>
        <p:spPr>
          <a:xfrm>
            <a:off x="6071019" y="4066467"/>
            <a:ext cx="3834981" cy="12688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6DFAEF-7727-6F43-834D-E78994F14EA5}"/>
              </a:ext>
            </a:extLst>
          </p:cNvPr>
          <p:cNvCxnSpPr>
            <a:cxnSpLocks/>
          </p:cNvCxnSpPr>
          <p:nvPr/>
        </p:nvCxnSpPr>
        <p:spPr>
          <a:xfrm flipV="1">
            <a:off x="6084215" y="1369409"/>
            <a:ext cx="3808589" cy="15404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6B21B9A-608F-B646-8288-C50F867202FB}"/>
              </a:ext>
            </a:extLst>
          </p:cNvPr>
          <p:cNvCxnSpPr>
            <a:cxnSpLocks/>
          </p:cNvCxnSpPr>
          <p:nvPr/>
        </p:nvCxnSpPr>
        <p:spPr>
          <a:xfrm flipH="1">
            <a:off x="5534434" y="64436"/>
            <a:ext cx="2183728" cy="24035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7BD2B0-0311-D642-944F-CFB1AEC20867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-24179" y="3480927"/>
            <a:ext cx="3670466" cy="72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77B4CEA-15C3-0945-86F2-68951DF6EEB5}"/>
              </a:ext>
            </a:extLst>
          </p:cNvPr>
          <p:cNvCxnSpPr>
            <a:cxnSpLocks/>
          </p:cNvCxnSpPr>
          <p:nvPr/>
        </p:nvCxnSpPr>
        <p:spPr>
          <a:xfrm>
            <a:off x="5598666" y="4518010"/>
            <a:ext cx="2295497" cy="23381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5CE726B-FCDC-334E-B7D1-724DC400DEF4}"/>
              </a:ext>
            </a:extLst>
          </p:cNvPr>
          <p:cNvCxnSpPr>
            <a:cxnSpLocks/>
          </p:cNvCxnSpPr>
          <p:nvPr/>
        </p:nvCxnSpPr>
        <p:spPr>
          <a:xfrm flipH="1" flipV="1">
            <a:off x="2352095" y="27703"/>
            <a:ext cx="1928800" cy="23916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DF1CD4E-FF51-EA43-A39B-5F28701BAD7E}"/>
              </a:ext>
            </a:extLst>
          </p:cNvPr>
          <p:cNvCxnSpPr>
            <a:cxnSpLocks/>
          </p:cNvCxnSpPr>
          <p:nvPr/>
        </p:nvCxnSpPr>
        <p:spPr>
          <a:xfrm flipH="1">
            <a:off x="-22959" y="4103327"/>
            <a:ext cx="3833101" cy="1244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5914406-6166-B042-8D38-89CC2C9D4D51}"/>
              </a:ext>
            </a:extLst>
          </p:cNvPr>
          <p:cNvCxnSpPr>
            <a:cxnSpLocks/>
          </p:cNvCxnSpPr>
          <p:nvPr/>
        </p:nvCxnSpPr>
        <p:spPr>
          <a:xfrm flipH="1" flipV="1">
            <a:off x="-24178" y="1181083"/>
            <a:ext cx="3895425" cy="17287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B291212-A4D7-BF49-AB39-3EB95C7C2107}"/>
              </a:ext>
            </a:extLst>
          </p:cNvPr>
          <p:cNvCxnSpPr>
            <a:cxnSpLocks/>
          </p:cNvCxnSpPr>
          <p:nvPr/>
        </p:nvCxnSpPr>
        <p:spPr>
          <a:xfrm flipH="1">
            <a:off x="2011836" y="4529917"/>
            <a:ext cx="2295500" cy="23003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2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AEA850-9E46-914B-925D-B9523BF3F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09" y="0"/>
            <a:ext cx="94771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782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7076" y="82987"/>
            <a:ext cx="3181906" cy="3131169"/>
            <a:chOff x="3232065" y="1294391"/>
            <a:chExt cx="2709333" cy="270933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32065" y="1294391"/>
              <a:ext cx="2709333" cy="270933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738741" y="2234190"/>
              <a:ext cx="1778000" cy="559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mic Sans MS"/>
                  <a:cs typeface="Comic Sans MS"/>
                </a:rPr>
                <a:t>Round the Clock Revision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3752727"/>
            <a:ext cx="3181906" cy="3105274"/>
            <a:chOff x="3183466" y="1820333"/>
            <a:chExt cx="2709333" cy="270933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3466" y="1820333"/>
              <a:ext cx="2709333" cy="270933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3657601" y="2760133"/>
              <a:ext cx="1778000" cy="563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mic Sans MS"/>
                  <a:cs typeface="Comic Sans MS"/>
                </a:rPr>
                <a:t>Round the Clock Revision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10210" y="82986"/>
            <a:ext cx="3181906" cy="3131169"/>
            <a:chOff x="3183466" y="1820333"/>
            <a:chExt cx="2709333" cy="2709333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3466" y="1820333"/>
              <a:ext cx="2709333" cy="270933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3657601" y="2760133"/>
              <a:ext cx="1778000" cy="559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mic Sans MS"/>
                  <a:cs typeface="Comic Sans MS"/>
                </a:rPr>
                <a:t>Round the Clock Revision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296058" y="3752727"/>
            <a:ext cx="3181906" cy="3105274"/>
            <a:chOff x="3183466" y="1820333"/>
            <a:chExt cx="2709333" cy="2709333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3466" y="1820333"/>
              <a:ext cx="2709333" cy="2709333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3657601" y="2760133"/>
              <a:ext cx="1778000" cy="563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mic Sans MS"/>
                  <a:cs typeface="Comic Sans MS"/>
                </a:rPr>
                <a:t>Round the Clock Revision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667018" y="50799"/>
            <a:ext cx="3181906" cy="3131169"/>
            <a:chOff x="3183466" y="1820333"/>
            <a:chExt cx="2709333" cy="2709333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3466" y="1820333"/>
              <a:ext cx="2709333" cy="2709333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3657601" y="2760133"/>
              <a:ext cx="1778000" cy="559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mic Sans MS"/>
                  <a:cs typeface="Comic Sans MS"/>
                </a:rPr>
                <a:t>Round the Clock Revision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92116" y="3701927"/>
            <a:ext cx="3181906" cy="3105274"/>
            <a:chOff x="3183466" y="1820333"/>
            <a:chExt cx="2709333" cy="2709333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3466" y="1820333"/>
              <a:ext cx="2709333" cy="2709333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3657601" y="2760133"/>
              <a:ext cx="1778000" cy="563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omic Sans MS"/>
                  <a:cs typeface="Comic Sans MS"/>
                </a:rPr>
                <a:t>Round the Clock Revision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116</Words>
  <Application>Microsoft Macintosh PowerPoint</Application>
  <PresentationFormat>A4 Paper (210x297 mm)</PresentationFormat>
  <Paragraphs>14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 Theme</vt:lpstr>
      <vt:lpstr>Revision retrieval clock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Thornton</dc:creator>
  <cp:lastModifiedBy>Mikhal Stone</cp:lastModifiedBy>
  <cp:revision>5</cp:revision>
  <dcterms:created xsi:type="dcterms:W3CDTF">2015-11-04T20:26:11Z</dcterms:created>
  <dcterms:modified xsi:type="dcterms:W3CDTF">2019-09-08T22:04:46Z</dcterms:modified>
</cp:coreProperties>
</file>