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81"/>
  </p:normalViewPr>
  <p:slideViewPr>
    <p:cSldViewPr snapToGrid="0" snapToObjects="1">
      <p:cViewPr varScale="1">
        <p:scale>
          <a:sx n="120" d="100"/>
          <a:sy n="120" d="100"/>
        </p:scale>
        <p:origin x="20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0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214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8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3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9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4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4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0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9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2467-AD9F-3B40-B557-DF6073D563CF}" type="datetimeFigureOut">
              <a:rPr lang="en-US" smtClean="0"/>
              <a:t>4/26/21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972FB-C4F5-6B4B-93AE-0064750BDC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8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84CCB6-3CA9-E64C-814C-D60EE1E98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901932"/>
              </p:ext>
            </p:extLst>
          </p:nvPr>
        </p:nvGraphicFramePr>
        <p:xfrm>
          <a:off x="140677" y="42530"/>
          <a:ext cx="8922936" cy="6720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1468">
                  <a:extLst>
                    <a:ext uri="{9D8B030D-6E8A-4147-A177-3AD203B41FA5}">
                      <a16:colId xmlns:a16="http://schemas.microsoft.com/office/drawing/2014/main" val="3150163860"/>
                    </a:ext>
                  </a:extLst>
                </a:gridCol>
                <a:gridCol w="4461468">
                  <a:extLst>
                    <a:ext uri="{9D8B030D-6E8A-4147-A177-3AD203B41FA5}">
                      <a16:colId xmlns:a16="http://schemas.microsoft.com/office/drawing/2014/main" val="2493833568"/>
                    </a:ext>
                  </a:extLst>
                </a:gridCol>
              </a:tblGrid>
              <a:tr h="2258541">
                <a:tc>
                  <a:txBody>
                    <a:bodyPr/>
                    <a:lstStyle/>
                    <a:p>
                      <a:r>
                        <a:rPr lang="en-AU" sz="800" dirty="0">
                          <a:solidFill>
                            <a:schemeClr val="tx1"/>
                          </a:solidFill>
                          <a:effectLst/>
                        </a:rPr>
                        <a:t>WHO is impacted?</a:t>
                      </a:r>
                      <a:endParaRPr lang="en-N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41" marR="47541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800" dirty="0">
                          <a:solidFill>
                            <a:schemeClr val="tx1"/>
                          </a:solidFill>
                          <a:effectLst/>
                        </a:rPr>
                        <a:t>WHAT are the pros and cons?</a:t>
                      </a:r>
                      <a:endParaRPr lang="en-N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41" marR="4754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30134"/>
                  </a:ext>
                </a:extLst>
              </a:tr>
              <a:tr h="2230734">
                <a:tc>
                  <a:txBody>
                    <a:bodyPr/>
                    <a:lstStyle/>
                    <a:p>
                      <a:r>
                        <a:rPr lang="en-AU" sz="800" dirty="0">
                          <a:solidFill>
                            <a:schemeClr val="tx1"/>
                          </a:solidFill>
                          <a:effectLst/>
                        </a:rPr>
                        <a:t>WHERE are they sited? Which countries use them?</a:t>
                      </a:r>
                      <a:endParaRPr lang="en-N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41" marR="47541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800" b="1" dirty="0">
                          <a:effectLst/>
                        </a:rPr>
                        <a:t>WHEN are they active?</a:t>
                      </a:r>
                      <a:endParaRPr lang="en-NZ" sz="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41" marR="4754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270678"/>
                  </a:ext>
                </a:extLst>
              </a:tr>
              <a:tr h="2230734">
                <a:tc>
                  <a:txBody>
                    <a:bodyPr/>
                    <a:lstStyle/>
                    <a:p>
                      <a:r>
                        <a:rPr lang="en-AU" sz="800" dirty="0">
                          <a:solidFill>
                            <a:schemeClr val="tx1"/>
                          </a:solidFill>
                          <a:effectLst/>
                        </a:rPr>
                        <a:t>WHY are they a good option?</a:t>
                      </a:r>
                      <a:endParaRPr lang="en-NZ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41" marR="47541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800" b="1" dirty="0">
                          <a:effectLst/>
                        </a:rPr>
                        <a:t>HOW do they work?</a:t>
                      </a:r>
                      <a:endParaRPr lang="en-NZ" sz="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541" marR="47541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099561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7703672-AEAB-3847-8424-DF5373A42A83}"/>
              </a:ext>
            </a:extLst>
          </p:cNvPr>
          <p:cNvCxnSpPr>
            <a:cxnSpLocks/>
          </p:cNvCxnSpPr>
          <p:nvPr/>
        </p:nvCxnSpPr>
        <p:spPr>
          <a:xfrm>
            <a:off x="4572000" y="0"/>
            <a:ext cx="74428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FEC7B8-475A-1445-9C50-0EC1D2A29812}"/>
              </a:ext>
            </a:extLst>
          </p:cNvPr>
          <p:cNvCxnSpPr>
            <a:cxnSpLocks/>
          </p:cNvCxnSpPr>
          <p:nvPr/>
        </p:nvCxnSpPr>
        <p:spPr>
          <a:xfrm>
            <a:off x="0" y="224347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787EFD-3E92-5B41-A18D-9456303A871F}"/>
              </a:ext>
            </a:extLst>
          </p:cNvPr>
          <p:cNvCxnSpPr/>
          <p:nvPr/>
        </p:nvCxnSpPr>
        <p:spPr>
          <a:xfrm>
            <a:off x="0" y="4508205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F0F02DA5-FAAD-7B44-A1B1-E883D14ED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4587" y="1329070"/>
            <a:ext cx="2687116" cy="418784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364E4B8-5344-5447-B6BC-7221754A125F}"/>
              </a:ext>
            </a:extLst>
          </p:cNvPr>
          <p:cNvSpPr txBox="1"/>
          <p:nvPr/>
        </p:nvSpPr>
        <p:spPr>
          <a:xfrm>
            <a:off x="3786652" y="5147583"/>
            <a:ext cx="156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Wind turbines</a:t>
            </a:r>
          </a:p>
        </p:txBody>
      </p:sp>
    </p:spTree>
    <p:extLst>
      <p:ext uri="{BB962C8B-B14F-4D97-AF65-F5344CB8AC3E}">
        <p14:creationId xmlns:p14="http://schemas.microsoft.com/office/powerpoint/2010/main" val="54131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40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Mikhal Stone</dc:creator>
  <cp:lastModifiedBy>Mikhal Stone</cp:lastModifiedBy>
  <cp:revision>3</cp:revision>
  <dcterms:created xsi:type="dcterms:W3CDTF">2021-04-25T19:37:10Z</dcterms:created>
  <dcterms:modified xsi:type="dcterms:W3CDTF">2021-04-25T19:53:44Z</dcterms:modified>
</cp:coreProperties>
</file>