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6"/>
    <p:restoredTop sz="54132"/>
  </p:normalViewPr>
  <p:slideViewPr>
    <p:cSldViewPr snapToGrid="0">
      <p:cViewPr varScale="1">
        <p:scale>
          <a:sx n="60" d="100"/>
          <a:sy n="60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C639D-3F19-AC4C-A5B4-54CCDECF0BCA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7D271-D16F-D54F-BF55-416E5336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tificworldinfo.com/2022/09/why-study-biology-the-importance-of-biology.html" TargetMode="External"/><Relationship Id="rId3" Type="http://schemas.openxmlformats.org/officeDocument/2006/relationships/hyperlink" Target="https://seniorsecondary.tki.org.nz/Science/Rationale/Why-study-biology" TargetMode="External"/><Relationship Id="rId7" Type="http://schemas.openxmlformats.org/officeDocument/2006/relationships/hyperlink" Target="https://www.allenoverseas.com/blog/biology-in-daily-life-uses-importance-and-fact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ioexplorer.net/importance-of-biology.html/" TargetMode="External"/><Relationship Id="rId5" Type="http://schemas.openxmlformats.org/officeDocument/2006/relationships/hyperlink" Target="https://www.northcentralcollege.edu/news/2021/11/12/why-study-biology-why-biology-important" TargetMode="External"/><Relationship Id="rId4" Type="http://schemas.openxmlformats.org/officeDocument/2006/relationships/hyperlink" Target="https://www.britannica.com/question/Why-is-biology-importan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44549-what-is-biology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collection of ideas to kick off a biology course from Mike Stone. 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Tki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Rockwell" panose="02060603020205020403" pitchFamily="18" charset="77"/>
                <a:hlinkClick r:id="rId3"/>
              </a:rPr>
              <a:t>https://seniorsecondary.tki.org.nz/Science/Rationale/Why-study-biology</a:t>
            </a:r>
            <a:endParaRPr lang="en-NZ" sz="1800" u="sng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Rockwell" panose="02060603020205020403" pitchFamily="18" charset="77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Britannica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Rockwell" panose="02060603020205020403" pitchFamily="18" charset="77"/>
                <a:hlinkClick r:id="rId4"/>
              </a:rPr>
              <a:t>https://www.britannica.com/question/Why-is-biology-important</a:t>
            </a:r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 </a:t>
            </a:r>
            <a:endParaRPr lang="en-NZ" sz="1800" kern="100" dirty="0">
              <a:effectLst/>
              <a:latin typeface="Arial" panose="020B0604020202020204" pitchFamily="34" charset="0"/>
              <a:ea typeface="Rockwell" panose="02060603020205020403" pitchFamily="18" charset="77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US uni 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Rockwell" panose="02060603020205020403" pitchFamily="18" charset="77"/>
                <a:hlinkClick r:id="rId5"/>
              </a:rPr>
              <a:t>https://www.northcentralcollege.edu/news/2021/11/12/why-study-biology-why-biology-important</a:t>
            </a:r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 </a:t>
            </a:r>
            <a:endParaRPr lang="en-NZ" sz="1800" kern="100" dirty="0">
              <a:effectLst/>
              <a:latin typeface="Arial" panose="020B0604020202020204" pitchFamily="34" charset="0"/>
              <a:ea typeface="Rockwell" panose="02060603020205020403" pitchFamily="18" charset="77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Bio explorer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Rockwell" panose="02060603020205020403" pitchFamily="18" charset="77"/>
                <a:hlinkClick r:id="rId6"/>
              </a:rPr>
              <a:t>https://www.bioexplorer.net/importance-of-biology.html/</a:t>
            </a:r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 </a:t>
            </a:r>
            <a:endParaRPr lang="en-NZ" sz="1800" kern="100" dirty="0">
              <a:effectLst/>
              <a:latin typeface="Arial" panose="020B0604020202020204" pitchFamily="34" charset="0"/>
              <a:ea typeface="Rockwell" panose="02060603020205020403" pitchFamily="18" charset="77"/>
            </a:endParaRP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Allen overseas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Rockwell" panose="02060603020205020403" pitchFamily="18" charset="77"/>
                <a:hlinkClick r:id="rId7"/>
              </a:rPr>
              <a:t>https://www.allenoverseas.com/blog/biology-in-daily-life-uses-importance-and-facts/</a:t>
            </a:r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 </a:t>
            </a:r>
          </a:p>
          <a:p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Scientific World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Rockwell" panose="02060603020205020403" pitchFamily="18" charset="77"/>
                <a:hlinkClick r:id="rId8"/>
              </a:rPr>
              <a:t>https://www.scientificworldinfo.com/2022/09/why-study-biology-the-importance-of-biology.html</a:t>
            </a:r>
            <a:r>
              <a:rPr lang="en-US" sz="1800" kern="100" dirty="0">
                <a:effectLst/>
                <a:latin typeface="Arial" panose="020B0604020202020204" pitchFamily="34" charset="0"/>
                <a:ea typeface="Rockwell" panose="02060603020205020403" pitchFamily="18" charset="77"/>
              </a:rPr>
              <a:t> </a:t>
            </a:r>
            <a:endParaRPr lang="en-NZ" sz="1800" kern="100" dirty="0">
              <a:effectLst/>
              <a:latin typeface="Arial" panose="020B0604020202020204" pitchFamily="34" charset="0"/>
              <a:ea typeface="Rockwell" panose="02060603020205020403" pitchFamily="18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these 1 at a time</a:t>
            </a:r>
          </a:p>
          <a:p>
            <a:r>
              <a:rPr lang="en-US" dirty="0"/>
              <a:t>Encourage students to give their own ideas rather than just looking it up.</a:t>
            </a:r>
          </a:p>
          <a:p>
            <a:r>
              <a:rPr lang="en-US" dirty="0"/>
              <a:t>Students answering in groups is less threatening to those who do not feel confident</a:t>
            </a:r>
          </a:p>
          <a:p>
            <a:r>
              <a:rPr lang="en-US" dirty="0"/>
              <a:t>Then share group findings with the class or think pair share.</a:t>
            </a:r>
          </a:p>
          <a:p>
            <a:r>
              <a:rPr lang="en-US" dirty="0"/>
              <a:t>If students come up up with a wide variety for the 3</a:t>
            </a:r>
            <a:r>
              <a:rPr lang="en-US" baseline="30000" dirty="0"/>
              <a:t>rd</a:t>
            </a:r>
            <a:r>
              <a:rPr lang="en-US" dirty="0"/>
              <a:t> question you may not even need to use the rest of the ppt.</a:t>
            </a:r>
          </a:p>
          <a:p>
            <a:endParaRPr lang="en-US" dirty="0"/>
          </a:p>
          <a:p>
            <a:r>
              <a:rPr lang="en-NZ" dirty="0"/>
              <a:t>Alane Lim, writing on</a:t>
            </a:r>
            <a:r>
              <a:rPr lang="en-NZ" dirty="0">
                <a:hlinkClick r:id="rId3"/>
              </a:rPr>
              <a:t> LiveScience</a:t>
            </a:r>
            <a:r>
              <a:rPr lang="en-NZ" dirty="0"/>
              <a:t>, says: “Biology is the study of life. In general, biologists study the structure, function, growth, origin, evolution, and distribution of living organisms.” What’s missing?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fields of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Cellular Biology – Microbiology, cytology and Molecular biology</a:t>
            </a:r>
          </a:p>
          <a:p>
            <a:r>
              <a:rPr lang="en-US" dirty="0"/>
              <a:t>Medicine – anatomy &amp; physiology</a:t>
            </a:r>
          </a:p>
          <a:p>
            <a:r>
              <a:rPr lang="en-US" dirty="0"/>
              <a:t>Marine biology</a:t>
            </a:r>
          </a:p>
          <a:p>
            <a:r>
              <a:rPr lang="en-US" dirty="0"/>
              <a:t>Botany, zoology, mycology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Genetics and Evolutionary biology</a:t>
            </a:r>
          </a:p>
          <a:p>
            <a:r>
              <a:rPr lang="en-US" dirty="0"/>
              <a:t>Ecology and Environmental biology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 changes in the human body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 new medicines and treatments</a:t>
            </a:r>
          </a:p>
          <a:p>
            <a:r>
              <a:rPr lang="en-US" sz="18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how many is this the main reason they are studying biology this year?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 for NZ as an agricultural and horticultural 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how many is this the main reason they are studying biology this year?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interconnectedness of living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significance of NZ’s unique fauna and flora and distinctive ecosystems.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NZ is at the forefront of conservation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how many is this the main reason they are studying biology this year?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9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Genetics and evolution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how many is this the main reason they are studying biology this year?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other issues have bio at their heart?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81B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how many is this the main reason they are studying biology this year?</a:t>
            </a:r>
            <a:endParaRPr lang="en-NZ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0" dirty="0"/>
              <a:t>Can you think of any other places where biology is important / reasons why study bio?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as a poster </a:t>
            </a:r>
          </a:p>
          <a:p>
            <a:r>
              <a:rPr lang="en-US" dirty="0"/>
              <a:t>   e.g. https://</a:t>
            </a:r>
            <a:r>
              <a:rPr lang="en-US" dirty="0" err="1"/>
              <a:t>www.prospects.ac.uk</a:t>
            </a:r>
            <a:r>
              <a:rPr lang="en-US" dirty="0"/>
              <a:t>/careers-advice/what-can-i-do-with-my-degree/biology </a:t>
            </a:r>
          </a:p>
          <a:p>
            <a:r>
              <a:rPr lang="en-US" dirty="0"/>
              <a:t>   https://</a:t>
            </a:r>
            <a:r>
              <a:rPr lang="en-US" dirty="0" err="1"/>
              <a:t>millthorpeschool.co.uk</a:t>
            </a:r>
            <a:r>
              <a:rPr lang="en-US" dirty="0"/>
              <a:t>/careers-resources/ </a:t>
            </a:r>
          </a:p>
          <a:p>
            <a:r>
              <a:rPr lang="en-US" dirty="0"/>
              <a:t>May want to discuss the things we want to find out for the ppt slide to give some uniformity to the slides</a:t>
            </a:r>
          </a:p>
          <a:p>
            <a:r>
              <a:rPr lang="en-US" dirty="0"/>
              <a:t>Time limit – 15 mins?</a:t>
            </a:r>
          </a:p>
          <a:p>
            <a:r>
              <a:rPr lang="en-US" dirty="0"/>
              <a:t>The image used here is a science image so also has chem &amp; phys and </a:t>
            </a:r>
            <a:r>
              <a:rPr lang="en-US" dirty="0" err="1"/>
              <a:t>Earthsci</a:t>
            </a:r>
            <a:r>
              <a:rPr lang="en-US" dirty="0"/>
              <a:t> careers.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D271-D16F-D54F-BF55-416E53367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021C-2A1F-EEA1-1CB2-C28FCECC3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53900-268D-5E0F-2992-038A8D043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BB6E-351D-8D52-BCB0-AA685BFB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B0740-832E-B40B-1A93-38336327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84BBA-CB89-19BB-34A0-E2D05CB2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BE97-8624-0209-4CA8-EF3E3034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3C124-7832-81D8-F567-ACC858568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8C89-29F6-FCB0-8CDD-D549E080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9103-BC38-AAE3-C44F-C5A3F540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3376-1604-C76E-BF8E-E4DC7620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8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49C97-1D18-8A4D-8C25-E3BEC66BA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3B9D-EE84-178C-D76A-7C4AAC448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12F8-094D-3E17-E40E-C9C43D2A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809C-6E9B-1137-17D3-1FEEA6EF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82EF-DA44-31D0-4AAE-3F5B0D8A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DEC2-203D-D759-27C5-308C2261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3964-ACF0-213E-4F0E-C7628C31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E1EEB-307B-1F7A-A35F-D6A79659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47658-9728-0B6B-BB9E-1BDEFF55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AD474-5869-13D8-4B3B-1BC7B460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7CE5-2010-6BBD-0007-6516D818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C2C7D-D36D-65BE-3D0E-24B309F0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2E337-EA44-A7CB-BD1A-5605DDAC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6FA1D-9948-AC64-F785-A6E7F95D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728D-2655-3CBB-0E88-312D6DA4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22CA-6BED-66BA-3D6A-01DD4BD7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64C0-8845-F27C-1984-90149D0D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79341-0788-22EC-A1BA-CB5EB7F7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6368C-F8F8-6ECB-4674-5F826471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50F48-A69A-E9EA-3779-4544F504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5FA52-70C7-32AF-FAEE-ED8631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E08B-18A1-A9B4-9105-D5E73B71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5E995-651A-5A3C-07F0-A24E06AD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5DC20-D082-583A-475A-811250065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EF399-E714-DAAE-5DF8-A498D2B80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2AD06-92F3-E113-58C1-62733275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AB4EA-4D3F-47FA-A8C1-31250487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EB61C-FF75-4B0C-D92A-DF4D087C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283F0-1AA3-0F3E-D7FC-EC1817EB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32E6-2903-6D3D-EC02-D747951C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F4F63-B05E-5376-7AD6-2D02F890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BDE98-E162-D25B-C309-088B9D31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5C87A-4F5E-7E38-16EA-5AA784F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4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3A8FD-E7F9-6295-6D50-EDEEC2A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E350A-8D72-7216-11F2-3EFC85DC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AA59C-A547-9E20-E640-25EC9D1D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A4AB-BB81-4ED3-42A2-D46E9DBD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B9E9-CC94-B5B3-7037-568A2CACD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C7D0B-1D65-A03F-A52A-EE321D895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A03D-E8E7-A457-4221-2096BE9B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3164A-E05B-FD79-0A67-CA961E75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C91A1-4589-10C9-EC1B-681311A8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4537-C979-9009-C5E5-EAEDA356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D4240-8F1F-D5F1-FFAB-BD97B0D99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1BE1F-7C11-2204-BC06-4B7501CAA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5029E-1F73-3B8F-B749-9F443BEF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14284-BD03-20F9-8A98-83E8FA48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420F8-7A73-2822-55A9-64B6960C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B8B0E-D246-B917-B7A7-D7D03F62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219F8-C2D8-B43E-39B7-4A5AA3A4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DCD04-9E5B-6FD0-392F-DEC371A0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1AF5-1F16-D849-95C4-004AB078A40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1E2CF-F67C-5365-B5EF-49C158964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BEC73-D9F1-F481-44F8-F6CE7B3BA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05A0-93F3-124B-B97D-A830A359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.govt.n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8342-F84B-E38C-B0D6-3C2AE3E9A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C18"/>
                </a:solidFill>
              </a:rPr>
              <a:t>Why study Biology?</a:t>
            </a:r>
          </a:p>
        </p:txBody>
      </p:sp>
    </p:spTree>
    <p:extLst>
      <p:ext uri="{BB962C8B-B14F-4D97-AF65-F5344CB8AC3E}">
        <p14:creationId xmlns:p14="http://schemas.microsoft.com/office/powerpoint/2010/main" val="214866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A7AF-5286-92E2-9AF1-4391A4ED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76"/>
            <a:ext cx="10515600" cy="8380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C18"/>
                </a:solidFill>
              </a:rPr>
              <a:t>What is Biology?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B274-775D-AC00-E4C5-1319E061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84" y="1085909"/>
            <a:ext cx="11670631" cy="1537995"/>
          </a:xfrm>
        </p:spPr>
        <p:txBody>
          <a:bodyPr/>
          <a:lstStyle/>
          <a:p>
            <a:r>
              <a:rPr lang="en-US" dirty="0"/>
              <a:t>Write your own definition of biology. Share to come up with a class definition</a:t>
            </a:r>
          </a:p>
          <a:p>
            <a:r>
              <a:rPr lang="en-US" dirty="0"/>
              <a:t>What are the different sorts of things scientists might study in biology?</a:t>
            </a:r>
          </a:p>
          <a:p>
            <a:r>
              <a:rPr lang="en-US" dirty="0"/>
              <a:t>Why do you want to study biology?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C71F4-C09E-A7A6-638F-5A90E969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06" y="2815389"/>
            <a:ext cx="8903987" cy="37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9C2-8870-A644-A15F-68093BFD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C18"/>
                </a:solidFill>
              </a:rPr>
              <a:t>Why study biology? </a:t>
            </a:r>
            <a:br>
              <a:rPr lang="en-US" dirty="0">
                <a:solidFill>
                  <a:srgbClr val="00BC18"/>
                </a:solidFill>
              </a:rPr>
            </a:br>
            <a:r>
              <a:rPr lang="en-US" dirty="0">
                <a:solidFill>
                  <a:srgbClr val="00BC18"/>
                </a:solidFill>
              </a:rPr>
              <a:t>1. to better understand our body</a:t>
            </a:r>
          </a:p>
        </p:txBody>
      </p:sp>
      <p:pic>
        <p:nvPicPr>
          <p:cNvPr id="2052" name="Picture 4" descr="Model of human organs">
            <a:extLst>
              <a:ext uri="{FF2B5EF4-FFF2-40B4-BE49-F238E27FC236}">
                <a16:creationId xmlns:a16="http://schemas.microsoft.com/office/drawing/2014/main" id="{3C1F3498-AB98-6FBD-B2E6-A73EEC67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84" y="2073946"/>
            <a:ext cx="6580631" cy="41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6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9C2-8870-A644-A15F-68093BFD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C18"/>
                </a:solidFill>
              </a:rPr>
              <a:t>Why study biology? </a:t>
            </a:r>
            <a:br>
              <a:rPr lang="en-US" dirty="0">
                <a:solidFill>
                  <a:srgbClr val="00BC18"/>
                </a:solidFill>
              </a:rPr>
            </a:br>
            <a:r>
              <a:rPr lang="en-US" dirty="0">
                <a:solidFill>
                  <a:srgbClr val="00BC18"/>
                </a:solidFill>
              </a:rPr>
              <a:t>2. to help us grow our food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1FC87-193D-E92A-B5AC-84DB96D9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98" y="2015608"/>
            <a:ext cx="5116203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9C2-8870-A644-A15F-68093BFD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365125"/>
            <a:ext cx="1138187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C18"/>
                </a:solidFill>
              </a:rPr>
              <a:t>Why study biology?</a:t>
            </a:r>
            <a:br>
              <a:rPr lang="en-US" dirty="0">
                <a:solidFill>
                  <a:srgbClr val="00BC18"/>
                </a:solidFill>
              </a:rPr>
            </a:br>
            <a:r>
              <a:rPr lang="en-US" dirty="0">
                <a:solidFill>
                  <a:srgbClr val="00BC18"/>
                </a:solidFill>
              </a:rPr>
              <a:t>3. to understand &amp; preserve biodiversity</a:t>
            </a:r>
          </a:p>
        </p:txBody>
      </p:sp>
      <p:pic>
        <p:nvPicPr>
          <p:cNvPr id="4098" name="Picture 2" descr="WORTH PROTECTING: The Conservation Department says it has no intention of dropping its attempts to save the the kakapo. ">
            <a:extLst>
              <a:ext uri="{FF2B5EF4-FFF2-40B4-BE49-F238E27FC236}">
                <a16:creationId xmlns:a16="http://schemas.microsoft.com/office/drawing/2014/main" id="{BB1F2E83-9CEE-6E78-5F7E-C226591F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84" y="1690688"/>
            <a:ext cx="784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6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9C2-8870-A644-A15F-68093BFD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C18"/>
                </a:solidFill>
              </a:rPr>
              <a:t>Why study biology?</a:t>
            </a:r>
            <a:br>
              <a:rPr lang="en-US" dirty="0">
                <a:solidFill>
                  <a:srgbClr val="00BC18"/>
                </a:solidFill>
              </a:rPr>
            </a:br>
            <a:r>
              <a:rPr lang="en-US" dirty="0">
                <a:solidFill>
                  <a:srgbClr val="00BC18"/>
                </a:solidFill>
              </a:rPr>
              <a:t>4. to </a:t>
            </a:r>
            <a:r>
              <a:rPr lang="en-NZ" dirty="0">
                <a:solidFill>
                  <a:srgbClr val="00BC18"/>
                </a:solidFill>
                <a:effectLst/>
                <a:ea typeface="Times New Roman" panose="02020603050405020304" pitchFamily="18" charset="0"/>
              </a:rPr>
              <a:t>give us insight into the past &amp; help shape the future</a:t>
            </a:r>
            <a:r>
              <a:rPr lang="en-NZ" dirty="0">
                <a:solidFill>
                  <a:srgbClr val="00BC18"/>
                </a:solidFill>
                <a:effectLst/>
              </a:rPr>
              <a:t> </a:t>
            </a:r>
            <a:endParaRPr lang="en-US" dirty="0">
              <a:solidFill>
                <a:srgbClr val="00BC18"/>
              </a:solidFill>
            </a:endParaRPr>
          </a:p>
        </p:txBody>
      </p:sp>
      <p:pic>
        <p:nvPicPr>
          <p:cNvPr id="5124" name="Picture 4" descr="illustration: cornucopia of natural life including plants and animals in a forest-like scene, plus some scientific drawings and charles darwin">
            <a:extLst>
              <a:ext uri="{FF2B5EF4-FFF2-40B4-BE49-F238E27FC236}">
                <a16:creationId xmlns:a16="http://schemas.microsoft.com/office/drawing/2014/main" id="{AF696FC6-E08E-A7E6-5776-C749F9BB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7" y="1690688"/>
            <a:ext cx="8003645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3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9C2-8870-A644-A15F-68093BFD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365125"/>
            <a:ext cx="120235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C18"/>
                </a:solidFill>
              </a:rPr>
              <a:t>Why study biology?</a:t>
            </a:r>
            <a:br>
              <a:rPr lang="en-US" dirty="0">
                <a:solidFill>
                  <a:srgbClr val="00BC18"/>
                </a:solidFill>
              </a:rPr>
            </a:br>
            <a:r>
              <a:rPr lang="en-US" dirty="0">
                <a:solidFill>
                  <a:srgbClr val="00BC18"/>
                </a:solidFill>
              </a:rPr>
              <a:t>5. </a:t>
            </a:r>
            <a:r>
              <a:rPr lang="en-NZ" dirty="0">
                <a:solidFill>
                  <a:srgbClr val="00BC18"/>
                </a:solidFill>
              </a:rPr>
              <a:t>b</a:t>
            </a:r>
            <a:r>
              <a:rPr lang="en-NZ" dirty="0">
                <a:solidFill>
                  <a:srgbClr val="00BC18"/>
                </a:solidFill>
                <a:effectLst/>
                <a:ea typeface="Times New Roman" panose="02020603050405020304" pitchFamily="18" charset="0"/>
              </a:rPr>
              <a:t>iology is at the heart of many social &amp; economic issues </a:t>
            </a:r>
            <a:endParaRPr lang="en-US" dirty="0">
              <a:solidFill>
                <a:srgbClr val="00BC1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09910-1758-C6AD-882C-420686B7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81" y="1910607"/>
            <a:ext cx="2921000" cy="2082800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8CAF7187-F636-E7B7-5D9D-21121C46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" y="1844154"/>
            <a:ext cx="2232837" cy="22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94422-E771-0F1D-4399-C1A1544BA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818" y="1922576"/>
            <a:ext cx="3886200" cy="209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D8D0E0-E0C0-FF61-5AF5-FFFADB2E2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544538"/>
            <a:ext cx="7772400" cy="19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9C2-8870-A644-A15F-68093BFD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7197221" cy="1325563"/>
          </a:xfrm>
        </p:spPr>
        <p:txBody>
          <a:bodyPr/>
          <a:lstStyle/>
          <a:p>
            <a:r>
              <a:rPr lang="en-US" dirty="0">
                <a:solidFill>
                  <a:srgbClr val="00BC18"/>
                </a:solidFill>
              </a:rPr>
              <a:t>Biology provides many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EE88-A316-CD90-FDC9-B781AC42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Look at a list of some careers in biology</a:t>
            </a:r>
          </a:p>
          <a:p>
            <a:r>
              <a:rPr lang="en-US" dirty="0"/>
              <a:t>Choose one. </a:t>
            </a:r>
          </a:p>
          <a:p>
            <a:r>
              <a:rPr lang="en-US" dirty="0"/>
              <a:t>Find out about it. E.g. </a:t>
            </a:r>
            <a:r>
              <a:rPr lang="en-US" dirty="0">
                <a:hlinkClick r:id="rId3"/>
              </a:rPr>
              <a:t>https://www.careers.govt.nz</a:t>
            </a:r>
            <a:r>
              <a:rPr lang="en-US" dirty="0"/>
              <a:t> </a:t>
            </a:r>
          </a:p>
          <a:p>
            <a:r>
              <a:rPr lang="en-US" dirty="0"/>
              <a:t>Summarise what the job entails for a PowerPoint slide.</a:t>
            </a:r>
          </a:p>
          <a:p>
            <a:r>
              <a:rPr lang="en-US" dirty="0"/>
              <a:t>Put the slides together and go through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F41AE-BD45-D7F8-A7F5-2A2571815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221" y="0"/>
            <a:ext cx="4994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2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655</Words>
  <Application>Microsoft Macintosh PowerPoint</Application>
  <PresentationFormat>Widescreen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Why study Biology?</vt:lpstr>
      <vt:lpstr>What is Biology?</vt:lpstr>
      <vt:lpstr>Why study biology?  1. to better understand our body</vt:lpstr>
      <vt:lpstr>Why study biology?  2. to help us grow our food</vt:lpstr>
      <vt:lpstr>Why study biology? 3. to understand &amp; preserve biodiversity</vt:lpstr>
      <vt:lpstr>Why study biology? 4. to give us insight into the past &amp; help shape the future </vt:lpstr>
      <vt:lpstr>Why study biology? 5. biology is at the heart of many social &amp; economic issues </vt:lpstr>
      <vt:lpstr>Biology provides many careers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Biology?</dc:title>
  <dc:creator>Mikhal Stone</dc:creator>
  <cp:lastModifiedBy>Mikhal Stone</cp:lastModifiedBy>
  <cp:revision>5</cp:revision>
  <dcterms:created xsi:type="dcterms:W3CDTF">2023-12-25T19:06:26Z</dcterms:created>
  <dcterms:modified xsi:type="dcterms:W3CDTF">2024-01-17T18:44:09Z</dcterms:modified>
</cp:coreProperties>
</file>