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24A68B-F604-469C-8AA1-7D7094F55C6D}" v="2" dt="2024-10-14T20:32:28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Kenton" userId="aae67fbd-93ae-4c38-b504-991e13f74c98" providerId="ADAL" clId="{F924A68B-F604-469C-8AA1-7D7094F55C6D}"/>
    <pc:docChg chg="custSel addSld modSld">
      <pc:chgData name="Carmen Kenton" userId="aae67fbd-93ae-4c38-b504-991e13f74c98" providerId="ADAL" clId="{F924A68B-F604-469C-8AA1-7D7094F55C6D}" dt="2024-10-14T20:45:53.648" v="558" actId="404"/>
      <pc:docMkLst>
        <pc:docMk/>
      </pc:docMkLst>
      <pc:sldChg chg="modSp mod">
        <pc:chgData name="Carmen Kenton" userId="aae67fbd-93ae-4c38-b504-991e13f74c98" providerId="ADAL" clId="{F924A68B-F604-469C-8AA1-7D7094F55C6D}" dt="2024-10-14T20:28:30.780" v="60" actId="20577"/>
        <pc:sldMkLst>
          <pc:docMk/>
          <pc:sldMk cId="502039072" sldId="256"/>
        </pc:sldMkLst>
        <pc:spChg chg="mod">
          <ac:chgData name="Carmen Kenton" userId="aae67fbd-93ae-4c38-b504-991e13f74c98" providerId="ADAL" clId="{F924A68B-F604-469C-8AA1-7D7094F55C6D}" dt="2024-10-14T20:28:02.653" v="23" actId="20577"/>
          <ac:spMkLst>
            <pc:docMk/>
            <pc:sldMk cId="502039072" sldId="256"/>
            <ac:spMk id="2" creationId="{6E72473F-4FD9-F0A6-3DFC-390EF6C404DB}"/>
          </ac:spMkLst>
        </pc:spChg>
        <pc:spChg chg="mod">
          <ac:chgData name="Carmen Kenton" userId="aae67fbd-93ae-4c38-b504-991e13f74c98" providerId="ADAL" clId="{F924A68B-F604-469C-8AA1-7D7094F55C6D}" dt="2024-10-14T20:28:30.780" v="60" actId="20577"/>
          <ac:spMkLst>
            <pc:docMk/>
            <pc:sldMk cId="502039072" sldId="256"/>
            <ac:spMk id="3" creationId="{E7B9198E-4EB3-5EC4-68E9-6E8309AFA2B2}"/>
          </ac:spMkLst>
        </pc:spChg>
      </pc:sldChg>
      <pc:sldChg chg="addSp modSp new mod">
        <pc:chgData name="Carmen Kenton" userId="aae67fbd-93ae-4c38-b504-991e13f74c98" providerId="ADAL" clId="{F924A68B-F604-469C-8AA1-7D7094F55C6D}" dt="2024-10-14T20:32:42.970" v="345" actId="1076"/>
        <pc:sldMkLst>
          <pc:docMk/>
          <pc:sldMk cId="823305401" sldId="257"/>
        </pc:sldMkLst>
        <pc:spChg chg="mod">
          <ac:chgData name="Carmen Kenton" userId="aae67fbd-93ae-4c38-b504-991e13f74c98" providerId="ADAL" clId="{F924A68B-F604-469C-8AA1-7D7094F55C6D}" dt="2024-10-14T20:29:07.904" v="109" actId="13926"/>
          <ac:spMkLst>
            <pc:docMk/>
            <pc:sldMk cId="823305401" sldId="257"/>
            <ac:spMk id="2" creationId="{892C21A6-E901-BD4F-6C31-B0DAB58816F9}"/>
          </ac:spMkLst>
        </pc:spChg>
        <pc:spChg chg="mod">
          <ac:chgData name="Carmen Kenton" userId="aae67fbd-93ae-4c38-b504-991e13f74c98" providerId="ADAL" clId="{F924A68B-F604-469C-8AA1-7D7094F55C6D}" dt="2024-10-14T20:32:21.780" v="340" actId="113"/>
          <ac:spMkLst>
            <pc:docMk/>
            <pc:sldMk cId="823305401" sldId="257"/>
            <ac:spMk id="3" creationId="{6B1A54EA-A35F-4DB4-BFDC-CD052CFCDD13}"/>
          </ac:spMkLst>
        </pc:spChg>
        <pc:spChg chg="add mod">
          <ac:chgData name="Carmen Kenton" userId="aae67fbd-93ae-4c38-b504-991e13f74c98" providerId="ADAL" clId="{F924A68B-F604-469C-8AA1-7D7094F55C6D}" dt="2024-10-14T20:32:09.408" v="338" actId="1076"/>
          <ac:spMkLst>
            <pc:docMk/>
            <pc:sldMk cId="823305401" sldId="257"/>
            <ac:spMk id="4" creationId="{4E0AB399-0A64-835D-9523-8142F07FA85F}"/>
          </ac:spMkLst>
        </pc:spChg>
        <pc:spChg chg="add mod">
          <ac:chgData name="Carmen Kenton" userId="aae67fbd-93ae-4c38-b504-991e13f74c98" providerId="ADAL" clId="{F924A68B-F604-469C-8AA1-7D7094F55C6D}" dt="2024-10-14T20:32:42.970" v="345" actId="1076"/>
          <ac:spMkLst>
            <pc:docMk/>
            <pc:sldMk cId="823305401" sldId="257"/>
            <ac:spMk id="5" creationId="{E83F4F75-0F02-D110-EDC1-FA4A1F72A873}"/>
          </ac:spMkLst>
        </pc:spChg>
      </pc:sldChg>
      <pc:sldChg chg="modSp new mod">
        <pc:chgData name="Carmen Kenton" userId="aae67fbd-93ae-4c38-b504-991e13f74c98" providerId="ADAL" clId="{F924A68B-F604-469C-8AA1-7D7094F55C6D}" dt="2024-10-14T20:45:53.648" v="558" actId="404"/>
        <pc:sldMkLst>
          <pc:docMk/>
          <pc:sldMk cId="3306388565" sldId="258"/>
        </pc:sldMkLst>
        <pc:spChg chg="mod">
          <ac:chgData name="Carmen Kenton" userId="aae67fbd-93ae-4c38-b504-991e13f74c98" providerId="ADAL" clId="{F924A68B-F604-469C-8AA1-7D7094F55C6D}" dt="2024-10-14T20:45:53.648" v="558" actId="404"/>
          <ac:spMkLst>
            <pc:docMk/>
            <pc:sldMk cId="3306388565" sldId="258"/>
            <ac:spMk id="2" creationId="{F14CF8C9-EE6E-F270-1125-B3DF101FABCA}"/>
          </ac:spMkLst>
        </pc:spChg>
        <pc:spChg chg="mod">
          <ac:chgData name="Carmen Kenton" userId="aae67fbd-93ae-4c38-b504-991e13f74c98" providerId="ADAL" clId="{F924A68B-F604-469C-8AA1-7D7094F55C6D}" dt="2024-10-14T20:44:59.729" v="553" actId="13926"/>
          <ac:spMkLst>
            <pc:docMk/>
            <pc:sldMk cId="3306388565" sldId="258"/>
            <ac:spMk id="3" creationId="{9E2B259C-180E-B946-996F-75650E02D7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0331-FFD9-37DF-A1B3-E611B1E60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8C047A-ADD0-DF9D-1B51-7880D06D5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28CEA-E1B3-15E2-2054-5CA7AE23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731EE-F9BD-A405-D72A-115D314E6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8BE46-F39A-13D6-D6E8-E1873D50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263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1D62-971D-726F-E6E6-1250F3723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EB1AA-3D1D-816E-7F71-7DF40DD1C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51C11-BAD6-C4BD-CB84-6EF46C6EA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F3278-0C09-3DE2-27CE-24746841E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717FD-FF66-A083-19B0-21317411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402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F7DD06-B9EE-5DD0-C983-516F40D20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627E2-EF81-18EC-1157-A0EB84C72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A6150-4AAE-F0FB-FA67-CFD98079A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0F405-5297-3C02-8702-12F59CD53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8C0D1-327B-3068-D44A-46E1B460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553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2FD37-9B16-0B55-7039-854AD152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827D1-FB52-3E22-8EE7-F5A1DB7C1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1A2C6-2FC8-CA9E-BC05-79F1374E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7B663-AFB7-069D-7760-ADB183373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93266-7666-2CE9-4D31-F86460918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39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FB234-2C99-62CA-BDF1-E46041A1F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3B483-002E-CE8E-A27B-78B9B3E9D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74BAF-82C8-08F0-64AD-BB289ECD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9B711-DE4E-CA56-B011-FB2976094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9F8B6-63CC-1F4D-2464-C07CC282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747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CD57-A0CF-35A3-3FA6-54D87C352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1FFA3-F536-6FB9-5DD1-7C19272D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E6E9B-1A62-0922-AFEF-3814CDB5D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1B170-0A87-F6AF-94DD-1ECD5C40C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1CB3E-BBE0-AB45-1734-6E5E4039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74B98-136D-9BEA-8976-52FF273C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052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791A5-C7FA-1E1D-858F-4478574F8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861E0-EA17-CF1F-8C53-C5A80E7D8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DA0E2F-EA3E-673C-F18E-1749867BE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6AE810-6BE6-B4DA-5E9B-33F4E488B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E8FC3D-3AA3-3F65-DBA9-9295C0FC8A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3F5F23-80A0-2DDF-01DC-93824186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CF9FDD-CEF1-43C9-5788-7545D25D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601EF-CD7B-5657-446C-96457A4B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642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BDB3A-73E4-0E77-25E3-7E7FD771C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3AFECC-47DF-7456-D579-27C454130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CE266F-4429-327C-04E3-409E78B7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8CAB9A-909D-AA53-96CF-9EC1D47C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369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1117C-75A4-655A-8E4D-E7B252D9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1E1F1-4E7D-E8E0-1552-B390F3321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D7979-9BDB-D8C8-96D9-3B8E000B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344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A31F-750A-5343-B453-A10B3A9FC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F29CE-ACCF-28B3-70E2-8B82D3B24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00555-6192-48D3-90AB-7F7BA0120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1230E-839F-6398-5758-406C912D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4BA6A-349B-014C-B984-9617CE6C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E29B3A-94AE-6EDF-A3CB-F588DE53D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774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00D52-33B0-85CC-55C2-B6DF8D65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F50C56-C030-0A90-4739-51BF5DB076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7C1EA-6F52-A154-4A24-E3B36DDBE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9B43A-4E3D-2275-DB14-2F6065C7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872A6-84D2-6CB0-180D-241AC6692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77A05-4B0D-F9F4-A585-21F890D2D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549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05C71A-365C-5D88-AD9F-E23871634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D29CC-121A-08F4-2FF1-8A23D5042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DED01-AC86-6ED9-5E8B-B7671402E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D4B911-80EB-4CAC-B5A3-B2084E2F4A6A}" type="datetimeFigureOut">
              <a:rPr lang="en-NZ" smtClean="0"/>
              <a:t>15/10/2024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0A089-5EDD-7ACF-B597-2BF4F0DC6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F2DA9-063E-079E-DBD2-C51783197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DD3DAF-A0E2-44BB-93F8-17AFFDA758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501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2473F-4FD9-F0A6-3DFC-390EF6C40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Science 1.3 Excellence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B9198E-4EB3-5EC4-68E9-6E8309AFA2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How do I get excellence in this exam?</a:t>
            </a:r>
          </a:p>
        </p:txBody>
      </p:sp>
    </p:spTree>
    <p:extLst>
      <p:ext uri="{BB962C8B-B14F-4D97-AF65-F5344CB8AC3E}">
        <p14:creationId xmlns:p14="http://schemas.microsoft.com/office/powerpoint/2010/main" val="50203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C21A6-E901-BD4F-6C31-B0DAB5881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How science features </a:t>
            </a:r>
            <a:r>
              <a:rPr lang="en-NZ" dirty="0">
                <a:highlight>
                  <a:srgbClr val="FFFF00"/>
                </a:highlight>
              </a:rPr>
              <a:t>interact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A54EA-A35F-4DB4-BFDC-CD052CFCD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/>
          <a:lstStyle/>
          <a:p>
            <a:pPr marL="0" indent="0">
              <a:buNone/>
            </a:pPr>
            <a:r>
              <a:rPr lang="en-NZ" dirty="0"/>
              <a:t>Example: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In what ways has </a:t>
            </a:r>
            <a:r>
              <a:rPr lang="en-NZ" b="1" dirty="0">
                <a:solidFill>
                  <a:schemeClr val="accent6"/>
                </a:solidFill>
              </a:rPr>
              <a:t>new evidence or varied perspectives</a:t>
            </a:r>
            <a:r>
              <a:rPr lang="en-NZ" dirty="0"/>
              <a:t> </a:t>
            </a:r>
            <a:r>
              <a:rPr lang="en-NZ" dirty="0">
                <a:highlight>
                  <a:srgbClr val="FFFF00"/>
                </a:highlight>
              </a:rPr>
              <a:t>interacted with</a:t>
            </a:r>
            <a:r>
              <a:rPr lang="en-NZ" dirty="0"/>
              <a:t> </a:t>
            </a:r>
            <a:r>
              <a:rPr lang="en-NZ" b="1" dirty="0">
                <a:solidFill>
                  <a:srgbClr val="00B0F0"/>
                </a:solidFill>
              </a:rPr>
              <a:t>specific language, symbols, and conventions </a:t>
            </a:r>
            <a:r>
              <a:rPr lang="en-NZ" dirty="0"/>
              <a:t>in development of the science idea?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0AB399-0A64-835D-9523-8142F07FA85F}"/>
              </a:ext>
            </a:extLst>
          </p:cNvPr>
          <p:cNvSpPr txBox="1"/>
          <p:nvPr/>
        </p:nvSpPr>
        <p:spPr>
          <a:xfrm>
            <a:off x="5164668" y="2997200"/>
            <a:ext cx="2133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b="1" dirty="0">
                <a:solidFill>
                  <a:schemeClr val="accent6"/>
                </a:solidFill>
              </a:rPr>
              <a:t>Science feature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3F4F75-0F02-D110-EDC1-FA4A1F72A873}"/>
              </a:ext>
            </a:extLst>
          </p:cNvPr>
          <p:cNvSpPr txBox="1"/>
          <p:nvPr/>
        </p:nvSpPr>
        <p:spPr>
          <a:xfrm>
            <a:off x="6612468" y="4168776"/>
            <a:ext cx="2133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b="1" dirty="0">
                <a:solidFill>
                  <a:srgbClr val="00B0F0"/>
                </a:solidFill>
              </a:rPr>
              <a:t>Science feature 2</a:t>
            </a:r>
          </a:p>
        </p:txBody>
      </p:sp>
    </p:spTree>
    <p:extLst>
      <p:ext uri="{BB962C8B-B14F-4D97-AF65-F5344CB8AC3E}">
        <p14:creationId xmlns:p14="http://schemas.microsoft.com/office/powerpoint/2010/main" val="82330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F8C9-EE6E-F270-1125-B3DF101F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67" y="0"/>
            <a:ext cx="11963400" cy="1325563"/>
          </a:xfrm>
        </p:spPr>
        <p:txBody>
          <a:bodyPr/>
          <a:lstStyle/>
          <a:p>
            <a:r>
              <a:rPr lang="en-NZ" sz="4000" dirty="0"/>
              <a:t>What does good look like? </a:t>
            </a:r>
            <a:r>
              <a:rPr lang="en-NZ" sz="2000" dirty="0">
                <a:highlight>
                  <a:srgbClr val="FFFF00"/>
                </a:highlight>
              </a:rPr>
              <a:t>Interactions in yellow; </a:t>
            </a:r>
            <a:r>
              <a:rPr lang="en-NZ" sz="2000" dirty="0">
                <a:highlight>
                  <a:srgbClr val="00FFFF"/>
                </a:highlight>
              </a:rPr>
              <a:t>development of science idea in blue</a:t>
            </a:r>
            <a:endParaRPr lang="en-NZ" dirty="0">
              <a:highlight>
                <a:srgbClr val="00FF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B259C-180E-B946-996F-75650E02D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599" y="1325564"/>
            <a:ext cx="11489267" cy="5236103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The varied perspectives of Māori interacted with the use of specific language, symbols and conventions in the development of using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rongoā</a:t>
            </a:r>
            <a:r>
              <a:rPr lang="en-US" sz="1800" dirty="0">
                <a:effectLst/>
                <a:latin typeface="Calibri" panose="020F0502020204030204" pitchFamily="34" charset="0"/>
              </a:rPr>
              <a:t> in the treatment of type 2 diabetes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through, the </a:t>
            </a: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Maori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language and concepts used in conjunction with the symbols relating to taonga plants</a:t>
            </a:r>
            <a:r>
              <a:rPr lang="en-US" sz="1800" dirty="0">
                <a:effectLst/>
                <a:latin typeface="Calibri" panose="020F0502020204030204" pitchFamily="34" charset="0"/>
              </a:rPr>
              <a:t> 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and the influence of increased rates of diabetes in Māori people being shown through conventions used</a:t>
            </a:r>
            <a:r>
              <a:rPr lang="en-US" sz="1800" dirty="0">
                <a:effectLst/>
                <a:latin typeface="Calibri" panose="020F0502020204030204" pitchFamily="34" charset="0"/>
              </a:rPr>
              <a:t>. This direct contribution from the perspective of Māori can be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seen through the use of Māori concepts in the resource such as, </a:t>
            </a: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mātauranga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rongoā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and </a:t>
            </a: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rākau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rongoā</a:t>
            </a:r>
            <a:r>
              <a:rPr lang="en-US" sz="1800" dirty="0">
                <a:effectLst/>
                <a:latin typeface="Calibri" panose="020F0502020204030204" pitchFamily="34" charset="0"/>
              </a:rPr>
              <a:t>. If these concepts weren’t specifically used in relation to Māori perspectives 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scientists could've lacked the knowledge surrounding the exploration of 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rongoā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 and the traditional methods might not have been accurate therefore limiting the development of the idea</a:t>
            </a:r>
            <a:r>
              <a:rPr lang="en-US" sz="1800" dirty="0">
                <a:effectLst/>
                <a:latin typeface="Calibri" panose="020F0502020204030204" pitchFamily="34" charset="0"/>
              </a:rPr>
              <a:t>. The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symbols used provided the scientists with a way to correctly identify the chemical make-up of the taonga plants Māori have used for hundreds of years 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therefore identifying the chemicals that worked as 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rongoā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 for Māori</a:t>
            </a:r>
            <a:r>
              <a:rPr lang="en-US" sz="1800" dirty="0">
                <a:effectLst/>
                <a:latin typeface="Calibri" panose="020F0502020204030204" pitchFamily="34" charset="0"/>
              </a:rPr>
              <a:t>. The conventions used connects the problem directly to Māori people as they have an increasing rate of diabetes compared to Europeans. The conventions used in figures 1 and 2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provides scientists with a visual connection to Māori</a:t>
            </a:r>
            <a:r>
              <a:rPr lang="en-US" sz="1800" dirty="0">
                <a:effectLst/>
                <a:latin typeface="Calibri" panose="020F0502020204030204" pitchFamily="34" charset="0"/>
              </a:rPr>
              <a:t> and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allows then to apply a Māori perspective to the problem portrayed by the graphs</a:t>
            </a:r>
            <a:r>
              <a:rPr lang="en-US" sz="1800" dirty="0">
                <a:highlight>
                  <a:srgbClr val="FFFF00"/>
                </a:highlight>
                <a:latin typeface="Calibri" panose="020F0502020204030204" pitchFamily="34" charset="0"/>
              </a:rPr>
              <a:t>.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Therefore, allowing scientists to create a solution based of Māori perspectives</a:t>
            </a:r>
            <a:r>
              <a:rPr lang="en-US" sz="1800" dirty="0">
                <a:effectLst/>
                <a:latin typeface="Calibri" panose="020F0502020204030204" pitchFamily="34" charset="0"/>
              </a:rPr>
              <a:t>. Overall, the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varied perspective of Māori interacting with the specific language, symbols and conventions used </a:t>
            </a:r>
            <a:r>
              <a:rPr lang="en-US" sz="1800" dirty="0">
                <a:effectLst/>
                <a:latin typeface="Calibri" panose="020F0502020204030204" pitchFamily="34" charset="0"/>
              </a:rPr>
              <a:t>was important because if these did not interact 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scientists would’ve lacked the consideration of Māori perspective when developing the idea of using 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rongoā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 in the treatment of type 2 diabetes which would limit how helpful the development of this idea would actually be help to Māori people decrease the rate of type 2 diabetes</a:t>
            </a:r>
            <a:r>
              <a:rPr lang="en-US" sz="1800" dirty="0">
                <a:effectLst/>
                <a:latin typeface="Calibri" panose="020F0502020204030204" pitchFamily="34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0638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372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Science 1.3 Excellence</vt:lpstr>
      <vt:lpstr>How science features interact</vt:lpstr>
      <vt:lpstr>What does good look like? Interactions in yellow; development of science idea in blue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Carmen Kenton</dc:creator>
  <cp:lastModifiedBy>Carmen Kenton</cp:lastModifiedBy>
  <cp:revision>1</cp:revision>
  <dcterms:created xsi:type="dcterms:W3CDTF">2024-10-14T20:27:03Z</dcterms:created>
  <dcterms:modified xsi:type="dcterms:W3CDTF">2024-10-14T20:45:57Z</dcterms:modified>
</cp:coreProperties>
</file>