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36240c18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36240c18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TEACHER NOTES:</a:t>
            </a:r>
            <a:r>
              <a:rPr lang="en">
                <a:solidFill>
                  <a:schemeClr val="dk1"/>
                </a:solidFill>
              </a:rPr>
              <a:t> This game works really well when used with the Google Add On Pear Deck. It allows students to have the image of each skull on their own screen without being able to go on to the next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36240c18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36240c18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36240c18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36240c18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36240c18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36240c18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36240c184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136240c184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136240c184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136240c184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136240c184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136240c184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36240c184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36240c184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36240c184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136240c184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36240c184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136240c184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36240c184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136240c18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36240c18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36240c18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136240c184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136240c184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36240c184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136240c184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36240c184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36240c184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136240c184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136240c184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36240c1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36240c1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136240c184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136240c18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36240c18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36240c18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36240c18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36240c18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36240c18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36240c18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36240c18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36240c18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36240c18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136240c18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36240c18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36240c18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36240c18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36240c18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1.png"/><Relationship Id="rId5"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4">
            <a:alphaModFix/>
          </a:blip>
          <a:srcRect b="0" l="0" r="13785" t="25667"/>
          <a:stretch/>
        </p:blipFill>
        <p:spPr>
          <a:xfrm>
            <a:off x="3215176" y="0"/>
            <a:ext cx="5965425" cy="5143500"/>
          </a:xfrm>
          <a:prstGeom prst="rect">
            <a:avLst/>
          </a:prstGeom>
          <a:noFill/>
          <a:ln>
            <a:noFill/>
          </a:ln>
        </p:spPr>
      </p:pic>
      <p:sp>
        <p:nvSpPr>
          <p:cNvPr id="55" name="Google Shape;55;p13"/>
          <p:cNvSpPr txBox="1"/>
          <p:nvPr>
            <p:ph idx="4294967295" type="subTitle"/>
          </p:nvPr>
        </p:nvSpPr>
        <p:spPr>
          <a:xfrm>
            <a:off x="311700" y="244475"/>
            <a:ext cx="7878300" cy="43632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en" sz="15000">
                <a:solidFill>
                  <a:schemeClr val="dk1"/>
                </a:solidFill>
                <a:latin typeface="Days One"/>
                <a:ea typeface="Days One"/>
                <a:cs typeface="Days One"/>
                <a:sym typeface="Days One"/>
              </a:rPr>
              <a:t>Skull</a:t>
            </a:r>
            <a:endParaRPr sz="15000">
              <a:solidFill>
                <a:schemeClr val="dk1"/>
              </a:solidFill>
              <a:latin typeface="Days One"/>
              <a:ea typeface="Days One"/>
              <a:cs typeface="Days One"/>
              <a:sym typeface="Days One"/>
            </a:endParaRPr>
          </a:p>
        </p:txBody>
      </p:sp>
      <p:sp>
        <p:nvSpPr>
          <p:cNvPr id="56" name="Google Shape;56;p13"/>
          <p:cNvSpPr txBox="1"/>
          <p:nvPr/>
        </p:nvSpPr>
        <p:spPr>
          <a:xfrm>
            <a:off x="101825" y="4784225"/>
            <a:ext cx="6734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Days One"/>
                <a:ea typeface="Days One"/>
                <a:cs typeface="Days One"/>
                <a:sym typeface="Days One"/>
              </a:rPr>
              <a:t>Game designed by @MissDtheTeacher - www.missdtheteacher.blogspot.com</a:t>
            </a:r>
            <a:endParaRPr sz="800">
              <a:latin typeface="Days One"/>
              <a:ea typeface="Days One"/>
              <a:cs typeface="Days One"/>
              <a:sym typeface="Days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2"/>
          <p:cNvPicPr preferRelativeResize="0"/>
          <p:nvPr/>
        </p:nvPicPr>
        <p:blipFill>
          <a:blip r:embed="rId3">
            <a:alphaModFix/>
          </a:blip>
          <a:stretch>
            <a:fillRect/>
          </a:stretch>
        </p:blipFill>
        <p:spPr>
          <a:xfrm>
            <a:off x="933975" y="95975"/>
            <a:ext cx="7276050" cy="4850700"/>
          </a:xfrm>
          <a:prstGeom prst="rect">
            <a:avLst/>
          </a:prstGeom>
          <a:noFill/>
          <a:ln>
            <a:noFill/>
          </a:ln>
        </p:spPr>
      </p:pic>
      <p:grpSp>
        <p:nvGrpSpPr>
          <p:cNvPr id="177" name="Google Shape;177;p22"/>
          <p:cNvGrpSpPr/>
          <p:nvPr/>
        </p:nvGrpSpPr>
        <p:grpSpPr>
          <a:xfrm>
            <a:off x="76200" y="76200"/>
            <a:ext cx="620763" cy="620742"/>
            <a:chOff x="0" y="0"/>
            <a:chExt cx="620763" cy="620742"/>
          </a:xfrm>
        </p:grpSpPr>
        <p:sp>
          <p:nvSpPr>
            <p:cNvPr id="178" name="Google Shape;178;p22"/>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79" name="Google Shape;179;p22"/>
            <p:cNvPicPr preferRelativeResize="0"/>
            <p:nvPr/>
          </p:nvPicPr>
          <p:blipFill rotWithShape="1">
            <a:blip r:embed="rId4">
              <a:alphaModFix amt="36000"/>
            </a:blip>
            <a:srcRect b="10506" l="19722" r="19722" t="28934"/>
            <a:stretch/>
          </p:blipFill>
          <p:spPr>
            <a:xfrm>
              <a:off x="83556" y="83549"/>
              <a:ext cx="453600" cy="453600"/>
            </a:xfrm>
            <a:prstGeom prst="ellipse">
              <a:avLst/>
            </a:prstGeom>
            <a:noFill/>
            <a:ln>
              <a:noFill/>
            </a:ln>
          </p:spPr>
        </p:pic>
        <p:sp>
          <p:nvSpPr>
            <p:cNvPr id="180" name="Google Shape;180;p22"/>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7</a:t>
              </a:r>
              <a:endParaRPr sz="1500">
                <a:solidFill>
                  <a:schemeClr val="dk1"/>
                </a:solidFill>
                <a:latin typeface="Days One"/>
                <a:ea typeface="Days One"/>
                <a:cs typeface="Days One"/>
                <a:sym typeface="Days One"/>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3"/>
          <p:cNvPicPr preferRelativeResize="0"/>
          <p:nvPr/>
        </p:nvPicPr>
        <p:blipFill>
          <a:blip r:embed="rId3">
            <a:alphaModFix/>
          </a:blip>
          <a:stretch>
            <a:fillRect/>
          </a:stretch>
        </p:blipFill>
        <p:spPr>
          <a:xfrm>
            <a:off x="1038388" y="152400"/>
            <a:ext cx="7067235" cy="4838700"/>
          </a:xfrm>
          <a:prstGeom prst="rect">
            <a:avLst/>
          </a:prstGeom>
          <a:noFill/>
          <a:ln>
            <a:noFill/>
          </a:ln>
        </p:spPr>
      </p:pic>
      <p:grpSp>
        <p:nvGrpSpPr>
          <p:cNvPr id="186" name="Google Shape;186;p23"/>
          <p:cNvGrpSpPr/>
          <p:nvPr/>
        </p:nvGrpSpPr>
        <p:grpSpPr>
          <a:xfrm>
            <a:off x="76200" y="76200"/>
            <a:ext cx="620763" cy="620742"/>
            <a:chOff x="0" y="0"/>
            <a:chExt cx="620763" cy="620742"/>
          </a:xfrm>
        </p:grpSpPr>
        <p:sp>
          <p:nvSpPr>
            <p:cNvPr id="187" name="Google Shape;187;p23"/>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88" name="Google Shape;188;p23"/>
            <p:cNvPicPr preferRelativeResize="0"/>
            <p:nvPr/>
          </p:nvPicPr>
          <p:blipFill rotWithShape="1">
            <a:blip r:embed="rId4">
              <a:alphaModFix amt="36000"/>
            </a:blip>
            <a:srcRect b="10506" l="19722" r="19722" t="28934"/>
            <a:stretch/>
          </p:blipFill>
          <p:spPr>
            <a:xfrm>
              <a:off x="83556" y="83549"/>
              <a:ext cx="453600" cy="453600"/>
            </a:xfrm>
            <a:prstGeom prst="ellipse">
              <a:avLst/>
            </a:prstGeom>
            <a:noFill/>
            <a:ln>
              <a:noFill/>
            </a:ln>
          </p:spPr>
        </p:pic>
        <p:sp>
          <p:nvSpPr>
            <p:cNvPr id="189" name="Google Shape;189;p23"/>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8</a:t>
              </a:r>
              <a:endParaRPr sz="1500">
                <a:solidFill>
                  <a:schemeClr val="dk1"/>
                </a:solidFill>
                <a:latin typeface="Days One"/>
                <a:ea typeface="Days One"/>
                <a:cs typeface="Days One"/>
                <a:sym typeface="Days One"/>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4"/>
          <p:cNvPicPr preferRelativeResize="0"/>
          <p:nvPr/>
        </p:nvPicPr>
        <p:blipFill>
          <a:blip r:embed="rId3">
            <a:alphaModFix/>
          </a:blip>
          <a:stretch>
            <a:fillRect/>
          </a:stretch>
        </p:blipFill>
        <p:spPr>
          <a:xfrm>
            <a:off x="1216963" y="152400"/>
            <a:ext cx="6710063" cy="4838701"/>
          </a:xfrm>
          <a:prstGeom prst="rect">
            <a:avLst/>
          </a:prstGeom>
          <a:noFill/>
          <a:ln>
            <a:noFill/>
          </a:ln>
        </p:spPr>
      </p:pic>
      <p:grpSp>
        <p:nvGrpSpPr>
          <p:cNvPr id="195" name="Google Shape;195;p24"/>
          <p:cNvGrpSpPr/>
          <p:nvPr/>
        </p:nvGrpSpPr>
        <p:grpSpPr>
          <a:xfrm>
            <a:off x="76200" y="76200"/>
            <a:ext cx="620763" cy="620742"/>
            <a:chOff x="0" y="0"/>
            <a:chExt cx="620763" cy="620742"/>
          </a:xfrm>
        </p:grpSpPr>
        <p:sp>
          <p:nvSpPr>
            <p:cNvPr id="196" name="Google Shape;196;p24"/>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97" name="Google Shape;197;p24"/>
            <p:cNvPicPr preferRelativeResize="0"/>
            <p:nvPr/>
          </p:nvPicPr>
          <p:blipFill rotWithShape="1">
            <a:blip r:embed="rId4">
              <a:alphaModFix amt="36000"/>
            </a:blip>
            <a:srcRect b="10506" l="19722" r="19722" t="28934"/>
            <a:stretch/>
          </p:blipFill>
          <p:spPr>
            <a:xfrm>
              <a:off x="83556" y="83549"/>
              <a:ext cx="453600" cy="453600"/>
            </a:xfrm>
            <a:prstGeom prst="ellipse">
              <a:avLst/>
            </a:prstGeom>
            <a:noFill/>
            <a:ln>
              <a:noFill/>
            </a:ln>
          </p:spPr>
        </p:pic>
        <p:sp>
          <p:nvSpPr>
            <p:cNvPr id="198" name="Google Shape;198;p24"/>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9</a:t>
              </a:r>
              <a:endParaRPr sz="1500">
                <a:solidFill>
                  <a:schemeClr val="dk1"/>
                </a:solidFill>
                <a:latin typeface="Days One"/>
                <a:ea typeface="Days One"/>
                <a:cs typeface="Days One"/>
                <a:sym typeface="Days One"/>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25"/>
          <p:cNvGrpSpPr/>
          <p:nvPr/>
        </p:nvGrpSpPr>
        <p:grpSpPr>
          <a:xfrm>
            <a:off x="76200" y="76200"/>
            <a:ext cx="620763" cy="620742"/>
            <a:chOff x="0" y="0"/>
            <a:chExt cx="620763" cy="620742"/>
          </a:xfrm>
        </p:grpSpPr>
        <p:sp>
          <p:nvSpPr>
            <p:cNvPr id="204" name="Google Shape;204;p25"/>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05" name="Google Shape;205;p25"/>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06" name="Google Shape;206;p25"/>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10</a:t>
              </a:r>
              <a:endParaRPr sz="1500">
                <a:solidFill>
                  <a:schemeClr val="dk1"/>
                </a:solidFill>
                <a:latin typeface="Days One"/>
                <a:ea typeface="Days One"/>
                <a:cs typeface="Days One"/>
                <a:sym typeface="Days One"/>
              </a:endParaRPr>
            </a:p>
          </p:txBody>
        </p:sp>
      </p:grpSp>
      <p:pic>
        <p:nvPicPr>
          <p:cNvPr id="207" name="Google Shape;207;p25"/>
          <p:cNvPicPr preferRelativeResize="0"/>
          <p:nvPr/>
        </p:nvPicPr>
        <p:blipFill>
          <a:blip r:embed="rId4">
            <a:alphaModFix/>
          </a:blip>
          <a:stretch>
            <a:fillRect/>
          </a:stretch>
        </p:blipFill>
        <p:spPr>
          <a:xfrm>
            <a:off x="1714488" y="328613"/>
            <a:ext cx="5715000" cy="4486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26"/>
          <p:cNvGrpSpPr/>
          <p:nvPr/>
        </p:nvGrpSpPr>
        <p:grpSpPr>
          <a:xfrm>
            <a:off x="76200" y="76200"/>
            <a:ext cx="620763" cy="620742"/>
            <a:chOff x="0" y="0"/>
            <a:chExt cx="620763" cy="620742"/>
          </a:xfrm>
        </p:grpSpPr>
        <p:sp>
          <p:nvSpPr>
            <p:cNvPr id="213" name="Google Shape;213;p26"/>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14" name="Google Shape;214;p26"/>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15" name="Google Shape;215;p26"/>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11</a:t>
              </a:r>
              <a:endParaRPr sz="1500">
                <a:solidFill>
                  <a:schemeClr val="dk1"/>
                </a:solidFill>
                <a:latin typeface="Days One"/>
                <a:ea typeface="Days One"/>
                <a:cs typeface="Days One"/>
                <a:sym typeface="Days One"/>
              </a:endParaRPr>
            </a:p>
          </p:txBody>
        </p:sp>
      </p:grpSp>
      <p:pic>
        <p:nvPicPr>
          <p:cNvPr id="216" name="Google Shape;216;p26"/>
          <p:cNvPicPr preferRelativeResize="0"/>
          <p:nvPr/>
        </p:nvPicPr>
        <p:blipFill>
          <a:blip r:embed="rId4">
            <a:alphaModFix/>
          </a:blip>
          <a:stretch>
            <a:fillRect/>
          </a:stretch>
        </p:blipFill>
        <p:spPr>
          <a:xfrm>
            <a:off x="1674144" y="360225"/>
            <a:ext cx="5795725" cy="4423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p27"/>
          <p:cNvGrpSpPr/>
          <p:nvPr/>
        </p:nvGrpSpPr>
        <p:grpSpPr>
          <a:xfrm>
            <a:off x="76200" y="76200"/>
            <a:ext cx="620763" cy="620742"/>
            <a:chOff x="0" y="0"/>
            <a:chExt cx="620763" cy="620742"/>
          </a:xfrm>
        </p:grpSpPr>
        <p:sp>
          <p:nvSpPr>
            <p:cNvPr id="222" name="Google Shape;222;p27"/>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23" name="Google Shape;223;p27"/>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24" name="Google Shape;224;p27"/>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12</a:t>
              </a:r>
              <a:endParaRPr sz="1500">
                <a:solidFill>
                  <a:schemeClr val="dk1"/>
                </a:solidFill>
                <a:latin typeface="Days One"/>
                <a:ea typeface="Days One"/>
                <a:cs typeface="Days One"/>
                <a:sym typeface="Days One"/>
              </a:endParaRPr>
            </a:p>
          </p:txBody>
        </p:sp>
      </p:grpSp>
      <p:pic>
        <p:nvPicPr>
          <p:cNvPr id="225" name="Google Shape;225;p27"/>
          <p:cNvPicPr preferRelativeResize="0"/>
          <p:nvPr/>
        </p:nvPicPr>
        <p:blipFill>
          <a:blip r:embed="rId4">
            <a:alphaModFix/>
          </a:blip>
          <a:stretch>
            <a:fillRect/>
          </a:stretch>
        </p:blipFill>
        <p:spPr>
          <a:xfrm>
            <a:off x="1255513" y="152400"/>
            <a:ext cx="6632970"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p28"/>
          <p:cNvGrpSpPr/>
          <p:nvPr/>
        </p:nvGrpSpPr>
        <p:grpSpPr>
          <a:xfrm>
            <a:off x="76200" y="76200"/>
            <a:ext cx="620763" cy="620742"/>
            <a:chOff x="0" y="0"/>
            <a:chExt cx="620763" cy="620742"/>
          </a:xfrm>
        </p:grpSpPr>
        <p:sp>
          <p:nvSpPr>
            <p:cNvPr id="231" name="Google Shape;231;p28"/>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32" name="Google Shape;232;p28"/>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33" name="Google Shape;233;p28"/>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13</a:t>
              </a:r>
              <a:endParaRPr sz="1500">
                <a:solidFill>
                  <a:schemeClr val="dk1"/>
                </a:solidFill>
                <a:latin typeface="Days One"/>
                <a:ea typeface="Days One"/>
                <a:cs typeface="Days One"/>
                <a:sym typeface="Days One"/>
              </a:endParaRPr>
            </a:p>
          </p:txBody>
        </p:sp>
      </p:grpSp>
      <p:pic>
        <p:nvPicPr>
          <p:cNvPr id="234" name="Google Shape;234;p28"/>
          <p:cNvPicPr preferRelativeResize="0"/>
          <p:nvPr/>
        </p:nvPicPr>
        <p:blipFill>
          <a:blip r:embed="rId4">
            <a:alphaModFix/>
          </a:blip>
          <a:stretch>
            <a:fillRect/>
          </a:stretch>
        </p:blipFill>
        <p:spPr>
          <a:xfrm>
            <a:off x="1035414" y="212175"/>
            <a:ext cx="7073174" cy="4719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9"/>
          <p:cNvPicPr preferRelativeResize="0"/>
          <p:nvPr/>
        </p:nvPicPr>
        <p:blipFill rotWithShape="1">
          <a:blip r:embed="rId3">
            <a:alphaModFix/>
          </a:blip>
          <a:srcRect b="0" l="0" r="0" t="15853"/>
          <a:stretch/>
        </p:blipFill>
        <p:spPr>
          <a:xfrm>
            <a:off x="303288" y="249150"/>
            <a:ext cx="8537425" cy="4797600"/>
          </a:xfrm>
          <a:prstGeom prst="rect">
            <a:avLst/>
          </a:prstGeom>
          <a:noFill/>
          <a:ln>
            <a:noFill/>
          </a:ln>
        </p:spPr>
      </p:pic>
      <p:grpSp>
        <p:nvGrpSpPr>
          <p:cNvPr id="240" name="Google Shape;240;p29"/>
          <p:cNvGrpSpPr/>
          <p:nvPr/>
        </p:nvGrpSpPr>
        <p:grpSpPr>
          <a:xfrm>
            <a:off x="76200" y="76200"/>
            <a:ext cx="620763" cy="620742"/>
            <a:chOff x="0" y="0"/>
            <a:chExt cx="620763" cy="620742"/>
          </a:xfrm>
        </p:grpSpPr>
        <p:sp>
          <p:nvSpPr>
            <p:cNvPr id="241" name="Google Shape;241;p29"/>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42" name="Google Shape;242;p29"/>
            <p:cNvPicPr preferRelativeResize="0"/>
            <p:nvPr/>
          </p:nvPicPr>
          <p:blipFill rotWithShape="1">
            <a:blip r:embed="rId4">
              <a:alphaModFix amt="36000"/>
            </a:blip>
            <a:srcRect b="10506" l="19722" r="19722" t="28934"/>
            <a:stretch/>
          </p:blipFill>
          <p:spPr>
            <a:xfrm>
              <a:off x="83556" y="83549"/>
              <a:ext cx="453600" cy="453600"/>
            </a:xfrm>
            <a:prstGeom prst="ellipse">
              <a:avLst/>
            </a:prstGeom>
            <a:noFill/>
            <a:ln>
              <a:noFill/>
            </a:ln>
          </p:spPr>
        </p:pic>
        <p:sp>
          <p:nvSpPr>
            <p:cNvPr id="243" name="Google Shape;243;p29"/>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14</a:t>
              </a:r>
              <a:endParaRPr sz="1500">
                <a:solidFill>
                  <a:schemeClr val="dk1"/>
                </a:solidFill>
                <a:latin typeface="Days One"/>
                <a:ea typeface="Days One"/>
                <a:cs typeface="Days One"/>
                <a:sym typeface="Days One"/>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30"/>
          <p:cNvGrpSpPr/>
          <p:nvPr/>
        </p:nvGrpSpPr>
        <p:grpSpPr>
          <a:xfrm>
            <a:off x="76200" y="76200"/>
            <a:ext cx="620763" cy="620742"/>
            <a:chOff x="0" y="0"/>
            <a:chExt cx="620763" cy="620742"/>
          </a:xfrm>
        </p:grpSpPr>
        <p:sp>
          <p:nvSpPr>
            <p:cNvPr id="249" name="Google Shape;249;p30"/>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50" name="Google Shape;250;p30"/>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51" name="Google Shape;251;p30"/>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15</a:t>
              </a:r>
              <a:endParaRPr sz="1500">
                <a:solidFill>
                  <a:schemeClr val="dk1"/>
                </a:solidFill>
                <a:latin typeface="Days One"/>
                <a:ea typeface="Days One"/>
                <a:cs typeface="Days One"/>
                <a:sym typeface="Days One"/>
              </a:endParaRPr>
            </a:p>
          </p:txBody>
        </p:sp>
      </p:grpSp>
      <p:pic>
        <p:nvPicPr>
          <p:cNvPr id="252" name="Google Shape;252;p30"/>
          <p:cNvPicPr preferRelativeResize="0"/>
          <p:nvPr/>
        </p:nvPicPr>
        <p:blipFill>
          <a:blip r:embed="rId4">
            <a:alphaModFix/>
          </a:blip>
          <a:stretch>
            <a:fillRect/>
          </a:stretch>
        </p:blipFill>
        <p:spPr>
          <a:xfrm>
            <a:off x="849363" y="152400"/>
            <a:ext cx="7254508"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pSp>
        <p:nvGrpSpPr>
          <p:cNvPr id="257" name="Google Shape;257;p31"/>
          <p:cNvGrpSpPr/>
          <p:nvPr/>
        </p:nvGrpSpPr>
        <p:grpSpPr>
          <a:xfrm>
            <a:off x="76200" y="76200"/>
            <a:ext cx="620763" cy="620742"/>
            <a:chOff x="0" y="0"/>
            <a:chExt cx="620763" cy="620742"/>
          </a:xfrm>
        </p:grpSpPr>
        <p:sp>
          <p:nvSpPr>
            <p:cNvPr id="258" name="Google Shape;258;p31"/>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59" name="Google Shape;259;p31"/>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60" name="Google Shape;260;p31"/>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16</a:t>
              </a:r>
              <a:endParaRPr sz="1500">
                <a:solidFill>
                  <a:schemeClr val="dk1"/>
                </a:solidFill>
                <a:latin typeface="Days One"/>
                <a:ea typeface="Days One"/>
                <a:cs typeface="Days One"/>
                <a:sym typeface="Days One"/>
              </a:endParaRPr>
            </a:p>
          </p:txBody>
        </p:sp>
      </p:grpSp>
      <p:pic>
        <p:nvPicPr>
          <p:cNvPr id="261" name="Google Shape;261;p31"/>
          <p:cNvPicPr preferRelativeResize="0"/>
          <p:nvPr/>
        </p:nvPicPr>
        <p:blipFill>
          <a:blip r:embed="rId4">
            <a:alphaModFix/>
          </a:blip>
          <a:stretch>
            <a:fillRect/>
          </a:stretch>
        </p:blipFill>
        <p:spPr>
          <a:xfrm>
            <a:off x="1485888" y="176213"/>
            <a:ext cx="6172200" cy="4791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4">
            <a:alphaModFix/>
          </a:blip>
          <a:srcRect b="0" l="0" r="13785" t="25667"/>
          <a:stretch/>
        </p:blipFill>
        <p:spPr>
          <a:xfrm>
            <a:off x="3215176" y="0"/>
            <a:ext cx="5965425" cy="5143500"/>
          </a:xfrm>
          <a:prstGeom prst="rect">
            <a:avLst/>
          </a:prstGeom>
          <a:noFill/>
          <a:ln>
            <a:noFill/>
          </a:ln>
        </p:spPr>
      </p:pic>
      <p:sp>
        <p:nvSpPr>
          <p:cNvPr id="62" name="Google Shape;62;p14"/>
          <p:cNvSpPr txBox="1"/>
          <p:nvPr>
            <p:ph idx="4294967295" type="title"/>
          </p:nvPr>
        </p:nvSpPr>
        <p:spPr>
          <a:xfrm>
            <a:off x="311700" y="445025"/>
            <a:ext cx="4643700" cy="4378800"/>
          </a:xfrm>
          <a:prstGeom prst="rect">
            <a:avLst/>
          </a:prstGeom>
          <a:solidFill>
            <a:srgbClr val="E7C6B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Days One"/>
                <a:ea typeface="Days One"/>
                <a:cs typeface="Days One"/>
                <a:sym typeface="Days One"/>
              </a:rPr>
              <a:t>Skull Rules</a:t>
            </a:r>
            <a:endParaRPr sz="2000">
              <a:latin typeface="Days One"/>
              <a:ea typeface="Days One"/>
              <a:cs typeface="Days One"/>
              <a:sym typeface="Days One"/>
            </a:endParaRPr>
          </a:p>
          <a:p>
            <a:pPr indent="-295910" lvl="0" marL="457200" rtl="0" algn="l">
              <a:spcBef>
                <a:spcPts val="0"/>
              </a:spcBef>
              <a:spcAft>
                <a:spcPts val="0"/>
              </a:spcAft>
              <a:buSzPct val="100000"/>
              <a:buFont typeface="Days One"/>
              <a:buAutoNum type="arabicPeriod"/>
            </a:pPr>
            <a:r>
              <a:rPr lang="en" sz="1177">
                <a:latin typeface="Days One"/>
                <a:ea typeface="Days One"/>
                <a:cs typeface="Days One"/>
                <a:sym typeface="Days One"/>
              </a:rPr>
              <a:t>All players/teams place their markers on the start square.</a:t>
            </a:r>
            <a:endParaRPr sz="1177">
              <a:latin typeface="Days One"/>
              <a:ea typeface="Days One"/>
              <a:cs typeface="Days One"/>
              <a:sym typeface="Days One"/>
            </a:endParaRPr>
          </a:p>
          <a:p>
            <a:pPr indent="-295910" lvl="0" marL="457200" rtl="0" algn="l">
              <a:spcBef>
                <a:spcPts val="1000"/>
              </a:spcBef>
              <a:spcAft>
                <a:spcPts val="0"/>
              </a:spcAft>
              <a:buSzPct val="100000"/>
              <a:buFont typeface="Days One"/>
              <a:buAutoNum type="arabicPeriod"/>
            </a:pPr>
            <a:r>
              <a:rPr lang="en" sz="1177">
                <a:latin typeface="Days One"/>
                <a:ea typeface="Days One"/>
                <a:cs typeface="Days One"/>
                <a:sym typeface="Days One"/>
              </a:rPr>
              <a:t>To start the game, the skullmaster will display a skull (on the screen or on paper). </a:t>
            </a:r>
            <a:endParaRPr sz="1177">
              <a:latin typeface="Days One"/>
              <a:ea typeface="Days One"/>
              <a:cs typeface="Days One"/>
              <a:sym typeface="Days One"/>
            </a:endParaRPr>
          </a:p>
          <a:p>
            <a:pPr indent="-295910" lvl="0" marL="457200" rtl="0" algn="l">
              <a:spcBef>
                <a:spcPts val="1000"/>
              </a:spcBef>
              <a:spcAft>
                <a:spcPts val="0"/>
              </a:spcAft>
              <a:buSzPct val="100000"/>
              <a:buFont typeface="Days One"/>
              <a:buAutoNum type="arabicPeriod"/>
            </a:pPr>
            <a:r>
              <a:rPr lang="en" sz="1177">
                <a:latin typeface="Days One"/>
                <a:ea typeface="Days One"/>
                <a:cs typeface="Days One"/>
                <a:sym typeface="Days One"/>
              </a:rPr>
              <a:t>Players/teams can do research to help them identify the animal that the skull belongs to. </a:t>
            </a:r>
            <a:endParaRPr sz="1177">
              <a:latin typeface="Days One"/>
              <a:ea typeface="Days One"/>
              <a:cs typeface="Days One"/>
              <a:sym typeface="Days One"/>
            </a:endParaRPr>
          </a:p>
          <a:p>
            <a:pPr indent="-295910" lvl="0" marL="457200" rtl="0" algn="l">
              <a:spcBef>
                <a:spcPts val="1000"/>
              </a:spcBef>
              <a:spcAft>
                <a:spcPts val="0"/>
              </a:spcAft>
              <a:buSzPct val="100000"/>
              <a:buFont typeface="Days One"/>
              <a:buAutoNum type="arabicPeriod"/>
            </a:pPr>
            <a:r>
              <a:rPr lang="en" sz="1177">
                <a:latin typeface="Days One"/>
                <a:ea typeface="Days One"/>
                <a:cs typeface="Days One"/>
                <a:sym typeface="Days One"/>
              </a:rPr>
              <a:t>Once a player/team is </a:t>
            </a:r>
            <a:r>
              <a:rPr lang="en" sz="1177">
                <a:latin typeface="Days One"/>
                <a:ea typeface="Days One"/>
                <a:cs typeface="Days One"/>
                <a:sym typeface="Days One"/>
              </a:rPr>
              <a:t>confident</a:t>
            </a:r>
            <a:r>
              <a:rPr lang="en" sz="1177">
                <a:latin typeface="Days One"/>
                <a:ea typeface="Days One"/>
                <a:cs typeface="Days One"/>
                <a:sym typeface="Days One"/>
              </a:rPr>
              <a:t> with their answer, they say </a:t>
            </a:r>
            <a:r>
              <a:rPr b="1" lang="en" sz="1177">
                <a:solidFill>
                  <a:srgbClr val="783F04"/>
                </a:solidFill>
                <a:latin typeface="Days One"/>
                <a:ea typeface="Days One"/>
                <a:cs typeface="Days One"/>
                <a:sym typeface="Days One"/>
              </a:rPr>
              <a:t>SKULL</a:t>
            </a:r>
            <a:r>
              <a:rPr lang="en" sz="1177">
                <a:latin typeface="Days One"/>
                <a:ea typeface="Days One"/>
                <a:cs typeface="Days One"/>
                <a:sym typeface="Days One"/>
              </a:rPr>
              <a:t>. All teams then get 20 counts to write down their best guess. The skullmaster will count to 20 and then say pens down. </a:t>
            </a:r>
            <a:endParaRPr sz="1177">
              <a:latin typeface="Days One"/>
              <a:ea typeface="Days One"/>
              <a:cs typeface="Days One"/>
              <a:sym typeface="Days One"/>
            </a:endParaRPr>
          </a:p>
          <a:p>
            <a:pPr indent="-295910" lvl="0" marL="457200" rtl="0" algn="l">
              <a:spcBef>
                <a:spcPts val="1000"/>
              </a:spcBef>
              <a:spcAft>
                <a:spcPts val="0"/>
              </a:spcAft>
              <a:buSzPct val="100000"/>
              <a:buFont typeface="Days One"/>
              <a:buAutoNum type="arabicPeriod"/>
            </a:pPr>
            <a:r>
              <a:rPr lang="en" sz="1177">
                <a:latin typeface="Days One"/>
                <a:ea typeface="Days One"/>
                <a:cs typeface="Days One"/>
                <a:sym typeface="Days One"/>
              </a:rPr>
              <a:t>Each player/team passes their </a:t>
            </a:r>
            <a:r>
              <a:rPr lang="en" sz="1177">
                <a:latin typeface="Days One"/>
                <a:ea typeface="Days One"/>
                <a:cs typeface="Days One"/>
                <a:sym typeface="Days One"/>
              </a:rPr>
              <a:t>answer</a:t>
            </a:r>
            <a:r>
              <a:rPr lang="en" sz="1177">
                <a:latin typeface="Days One"/>
                <a:ea typeface="Days One"/>
                <a:cs typeface="Days One"/>
                <a:sym typeface="Days One"/>
              </a:rPr>
              <a:t> to the next player/team to check whether their neighbouring team’s answer matches the correct answer provided by the skull master. </a:t>
            </a:r>
            <a:endParaRPr sz="1177">
              <a:latin typeface="Days One"/>
              <a:ea typeface="Days One"/>
              <a:cs typeface="Days One"/>
              <a:sym typeface="Days One"/>
            </a:endParaRPr>
          </a:p>
          <a:p>
            <a:pPr indent="-295910" lvl="0" marL="457200" rtl="0" algn="l">
              <a:spcBef>
                <a:spcPts val="1000"/>
              </a:spcBef>
              <a:spcAft>
                <a:spcPts val="0"/>
              </a:spcAft>
              <a:buSzPct val="100000"/>
              <a:buFont typeface="Days One"/>
              <a:buAutoNum type="arabicPeriod"/>
            </a:pPr>
            <a:r>
              <a:rPr lang="en" sz="1177">
                <a:latin typeface="Days One"/>
                <a:ea typeface="Days One"/>
                <a:cs typeface="Days One"/>
                <a:sym typeface="Days One"/>
              </a:rPr>
              <a:t>If a team has correctly identified (</a:t>
            </a:r>
            <a:r>
              <a:rPr lang="en" sz="1177">
                <a:latin typeface="Days One"/>
                <a:ea typeface="Days One"/>
                <a:cs typeface="Days One"/>
                <a:sym typeface="Days One"/>
              </a:rPr>
              <a:t>including</a:t>
            </a:r>
            <a:r>
              <a:rPr lang="en" sz="1177">
                <a:latin typeface="Days One"/>
                <a:ea typeface="Days One"/>
                <a:cs typeface="Days One"/>
                <a:sym typeface="Days One"/>
              </a:rPr>
              <a:t> </a:t>
            </a:r>
            <a:r>
              <a:rPr lang="en" sz="1177">
                <a:latin typeface="Days One"/>
                <a:ea typeface="Days One"/>
                <a:cs typeface="Days One"/>
                <a:sym typeface="Days One"/>
              </a:rPr>
              <a:t>spelling</a:t>
            </a:r>
            <a:r>
              <a:rPr lang="en" sz="1177">
                <a:latin typeface="Days One"/>
                <a:ea typeface="Days One"/>
                <a:cs typeface="Days One"/>
                <a:sym typeface="Days One"/>
              </a:rPr>
              <a:t>) the common name and species, that team may move their marker to the next space on the game board. </a:t>
            </a:r>
            <a:endParaRPr sz="1177">
              <a:latin typeface="Days One"/>
              <a:ea typeface="Days One"/>
              <a:cs typeface="Days One"/>
              <a:sym typeface="Days One"/>
            </a:endParaRPr>
          </a:p>
          <a:p>
            <a:pPr indent="-295910" lvl="0" marL="457200" rtl="0" algn="l">
              <a:spcBef>
                <a:spcPts val="1000"/>
              </a:spcBef>
              <a:spcAft>
                <a:spcPts val="0"/>
              </a:spcAft>
              <a:buSzPct val="100000"/>
              <a:buFont typeface="Days One"/>
              <a:buAutoNum type="arabicPeriod"/>
            </a:pPr>
            <a:r>
              <a:rPr lang="en" sz="1177">
                <a:latin typeface="Days One"/>
                <a:ea typeface="Days One"/>
                <a:cs typeface="Days One"/>
                <a:sym typeface="Days One"/>
              </a:rPr>
              <a:t>The winning player/team is the first to make it to the finish square. </a:t>
            </a:r>
            <a:endParaRPr sz="1177">
              <a:latin typeface="Days One"/>
              <a:ea typeface="Days One"/>
              <a:cs typeface="Days One"/>
              <a:sym typeface="Days One"/>
            </a:endParaRPr>
          </a:p>
          <a:p>
            <a:pPr indent="0" lvl="0" marL="0" rtl="0" algn="l">
              <a:spcBef>
                <a:spcPts val="1000"/>
              </a:spcBef>
              <a:spcAft>
                <a:spcPts val="0"/>
              </a:spcAft>
              <a:buNone/>
            </a:pPr>
            <a:r>
              <a:t/>
            </a:r>
            <a:endParaRPr sz="1400">
              <a:latin typeface="Days One"/>
              <a:ea typeface="Days One"/>
              <a:cs typeface="Days One"/>
              <a:sym typeface="Days On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pSp>
        <p:nvGrpSpPr>
          <p:cNvPr id="266" name="Google Shape;266;p32"/>
          <p:cNvGrpSpPr/>
          <p:nvPr/>
        </p:nvGrpSpPr>
        <p:grpSpPr>
          <a:xfrm>
            <a:off x="76200" y="76200"/>
            <a:ext cx="620763" cy="620742"/>
            <a:chOff x="0" y="0"/>
            <a:chExt cx="620763" cy="620742"/>
          </a:xfrm>
        </p:grpSpPr>
        <p:sp>
          <p:nvSpPr>
            <p:cNvPr id="267" name="Google Shape;267;p32"/>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68" name="Google Shape;268;p32"/>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69" name="Google Shape;269;p32"/>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17</a:t>
              </a:r>
              <a:endParaRPr sz="1500">
                <a:solidFill>
                  <a:schemeClr val="dk1"/>
                </a:solidFill>
                <a:latin typeface="Days One"/>
                <a:ea typeface="Days One"/>
                <a:cs typeface="Days One"/>
                <a:sym typeface="Days One"/>
              </a:endParaRPr>
            </a:p>
          </p:txBody>
        </p:sp>
      </p:grpSp>
      <p:pic>
        <p:nvPicPr>
          <p:cNvPr id="270" name="Google Shape;270;p32"/>
          <p:cNvPicPr preferRelativeResize="0"/>
          <p:nvPr/>
        </p:nvPicPr>
        <p:blipFill>
          <a:blip r:embed="rId4">
            <a:alphaModFix/>
          </a:blip>
          <a:stretch>
            <a:fillRect/>
          </a:stretch>
        </p:blipFill>
        <p:spPr>
          <a:xfrm>
            <a:off x="1346188" y="76200"/>
            <a:ext cx="6451600"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pSp>
        <p:nvGrpSpPr>
          <p:cNvPr id="275" name="Google Shape;275;p33"/>
          <p:cNvGrpSpPr/>
          <p:nvPr/>
        </p:nvGrpSpPr>
        <p:grpSpPr>
          <a:xfrm>
            <a:off x="76200" y="76200"/>
            <a:ext cx="620763" cy="620742"/>
            <a:chOff x="0" y="0"/>
            <a:chExt cx="620763" cy="620742"/>
          </a:xfrm>
        </p:grpSpPr>
        <p:sp>
          <p:nvSpPr>
            <p:cNvPr id="276" name="Google Shape;276;p33"/>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77" name="Google Shape;277;p33"/>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78" name="Google Shape;278;p33"/>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18</a:t>
              </a:r>
              <a:endParaRPr sz="1500">
                <a:solidFill>
                  <a:schemeClr val="dk1"/>
                </a:solidFill>
                <a:latin typeface="Days One"/>
                <a:ea typeface="Days One"/>
                <a:cs typeface="Days One"/>
                <a:sym typeface="Days One"/>
              </a:endParaRPr>
            </a:p>
          </p:txBody>
        </p:sp>
      </p:grpSp>
      <p:pic>
        <p:nvPicPr>
          <p:cNvPr id="279" name="Google Shape;279;p33"/>
          <p:cNvPicPr preferRelativeResize="0"/>
          <p:nvPr/>
        </p:nvPicPr>
        <p:blipFill>
          <a:blip r:embed="rId4">
            <a:alphaModFix/>
          </a:blip>
          <a:stretch>
            <a:fillRect/>
          </a:stretch>
        </p:blipFill>
        <p:spPr>
          <a:xfrm>
            <a:off x="849363" y="152400"/>
            <a:ext cx="7437261"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grpSp>
        <p:nvGrpSpPr>
          <p:cNvPr id="284" name="Google Shape;284;p34"/>
          <p:cNvGrpSpPr/>
          <p:nvPr/>
        </p:nvGrpSpPr>
        <p:grpSpPr>
          <a:xfrm>
            <a:off x="76200" y="76200"/>
            <a:ext cx="620763" cy="620742"/>
            <a:chOff x="0" y="0"/>
            <a:chExt cx="620763" cy="620742"/>
          </a:xfrm>
        </p:grpSpPr>
        <p:sp>
          <p:nvSpPr>
            <p:cNvPr id="285" name="Google Shape;285;p34"/>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86" name="Google Shape;286;p34"/>
            <p:cNvPicPr preferRelativeResize="0"/>
            <p:nvPr/>
          </p:nvPicPr>
          <p:blipFill rotWithShape="1">
            <a:blip r:embed="rId3">
              <a:alphaModFix amt="36000"/>
            </a:blip>
            <a:srcRect b="10506" l="19722" r="19722" t="28934"/>
            <a:stretch/>
          </p:blipFill>
          <p:spPr>
            <a:xfrm>
              <a:off x="83556" y="83549"/>
              <a:ext cx="453600" cy="453600"/>
            </a:xfrm>
            <a:prstGeom prst="ellipse">
              <a:avLst/>
            </a:prstGeom>
            <a:noFill/>
            <a:ln>
              <a:noFill/>
            </a:ln>
          </p:spPr>
        </p:pic>
        <p:sp>
          <p:nvSpPr>
            <p:cNvPr id="287" name="Google Shape;287;p34"/>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19</a:t>
              </a:r>
              <a:endParaRPr sz="1500">
                <a:solidFill>
                  <a:schemeClr val="dk1"/>
                </a:solidFill>
                <a:latin typeface="Days One"/>
                <a:ea typeface="Days One"/>
                <a:cs typeface="Days One"/>
                <a:sym typeface="Days One"/>
              </a:endParaRPr>
            </a:p>
          </p:txBody>
        </p:sp>
      </p:grpSp>
      <p:pic>
        <p:nvPicPr>
          <p:cNvPr id="288" name="Google Shape;288;p34"/>
          <p:cNvPicPr preferRelativeResize="0"/>
          <p:nvPr/>
        </p:nvPicPr>
        <p:blipFill>
          <a:blip r:embed="rId4">
            <a:alphaModFix/>
          </a:blip>
          <a:stretch>
            <a:fillRect/>
          </a:stretch>
        </p:blipFill>
        <p:spPr>
          <a:xfrm>
            <a:off x="1346188" y="76200"/>
            <a:ext cx="6451599"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5"/>
          <p:cNvPicPr preferRelativeResize="0"/>
          <p:nvPr/>
        </p:nvPicPr>
        <p:blipFill rotWithShape="1">
          <a:blip r:embed="rId3">
            <a:alphaModFix/>
          </a:blip>
          <a:srcRect b="0" l="14787" r="12900" t="0"/>
          <a:stretch/>
        </p:blipFill>
        <p:spPr>
          <a:xfrm>
            <a:off x="439250" y="428625"/>
            <a:ext cx="4132751" cy="4286250"/>
          </a:xfrm>
          <a:prstGeom prst="rect">
            <a:avLst/>
          </a:prstGeom>
          <a:noFill/>
          <a:ln>
            <a:noFill/>
          </a:ln>
        </p:spPr>
      </p:pic>
      <p:grpSp>
        <p:nvGrpSpPr>
          <p:cNvPr id="294" name="Google Shape;294;p35"/>
          <p:cNvGrpSpPr/>
          <p:nvPr/>
        </p:nvGrpSpPr>
        <p:grpSpPr>
          <a:xfrm>
            <a:off x="76200" y="76200"/>
            <a:ext cx="620763" cy="620742"/>
            <a:chOff x="0" y="0"/>
            <a:chExt cx="620763" cy="620742"/>
          </a:xfrm>
        </p:grpSpPr>
        <p:sp>
          <p:nvSpPr>
            <p:cNvPr id="295" name="Google Shape;295;p35"/>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296" name="Google Shape;296;p35"/>
            <p:cNvPicPr preferRelativeResize="0"/>
            <p:nvPr/>
          </p:nvPicPr>
          <p:blipFill rotWithShape="1">
            <a:blip r:embed="rId4">
              <a:alphaModFix amt="36000"/>
            </a:blip>
            <a:srcRect b="10506" l="19722" r="19722" t="28934"/>
            <a:stretch/>
          </p:blipFill>
          <p:spPr>
            <a:xfrm>
              <a:off x="83556" y="83549"/>
              <a:ext cx="453600" cy="453600"/>
            </a:xfrm>
            <a:prstGeom prst="ellipse">
              <a:avLst/>
            </a:prstGeom>
            <a:noFill/>
            <a:ln>
              <a:noFill/>
            </a:ln>
          </p:spPr>
        </p:pic>
        <p:sp>
          <p:nvSpPr>
            <p:cNvPr id="297" name="Google Shape;297;p35"/>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Days One"/>
                  <a:ea typeface="Days One"/>
                  <a:cs typeface="Days One"/>
                  <a:sym typeface="Days One"/>
                </a:rPr>
                <a:t>20</a:t>
              </a:r>
              <a:endParaRPr sz="1300">
                <a:solidFill>
                  <a:schemeClr val="dk1"/>
                </a:solidFill>
                <a:latin typeface="Days One"/>
                <a:ea typeface="Days One"/>
                <a:cs typeface="Days One"/>
                <a:sym typeface="Days One"/>
              </a:endParaRPr>
            </a:p>
          </p:txBody>
        </p:sp>
      </p:grpSp>
      <p:pic>
        <p:nvPicPr>
          <p:cNvPr id="298" name="Google Shape;298;p35"/>
          <p:cNvPicPr preferRelativeResize="0"/>
          <p:nvPr/>
        </p:nvPicPr>
        <p:blipFill>
          <a:blip r:embed="rId5">
            <a:alphaModFix/>
          </a:blip>
          <a:stretch>
            <a:fillRect/>
          </a:stretch>
        </p:blipFill>
        <p:spPr>
          <a:xfrm>
            <a:off x="4634750" y="768725"/>
            <a:ext cx="4267200" cy="3200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6"/>
          <p:cNvSpPr txBox="1"/>
          <p:nvPr>
            <p:ph idx="1" type="body"/>
          </p:nvPr>
        </p:nvSpPr>
        <p:spPr>
          <a:xfrm>
            <a:off x="311700" y="627525"/>
            <a:ext cx="8428800" cy="42582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Clr>
                <a:schemeClr val="lt1"/>
              </a:buClr>
              <a:buSzPct val="100000"/>
              <a:buAutoNum type="arabicPeriod"/>
            </a:pPr>
            <a:r>
              <a:rPr lang="en">
                <a:solidFill>
                  <a:schemeClr val="lt1"/>
                </a:solidFill>
              </a:rPr>
              <a:t>Human - </a:t>
            </a:r>
            <a:r>
              <a:rPr i="1" lang="en">
                <a:solidFill>
                  <a:schemeClr val="lt1"/>
                </a:solidFill>
              </a:rPr>
              <a:t>Homo sapiens </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Chimpanzee - </a:t>
            </a:r>
            <a:r>
              <a:rPr i="1" lang="en">
                <a:solidFill>
                  <a:schemeClr val="lt1"/>
                </a:solidFill>
              </a:rPr>
              <a:t>Pan troglodytes</a:t>
            </a:r>
            <a:endParaRPr>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Gorilla - </a:t>
            </a:r>
            <a:r>
              <a:rPr i="1" lang="en">
                <a:solidFill>
                  <a:schemeClr val="lt1"/>
                </a:solidFill>
              </a:rPr>
              <a:t>Gorilla beringei </a:t>
            </a:r>
            <a:endParaRPr>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T Rex</a:t>
            </a:r>
            <a:r>
              <a:rPr i="1" lang="en">
                <a:solidFill>
                  <a:schemeClr val="lt1"/>
                </a:solidFill>
              </a:rPr>
              <a:t> - Tyrannosaurus rex </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Bushbaby - </a:t>
            </a:r>
            <a:r>
              <a:rPr i="1" lang="en">
                <a:solidFill>
                  <a:schemeClr val="lt1"/>
                </a:solidFill>
              </a:rPr>
              <a:t>Galago senegalensis braccatus</a:t>
            </a:r>
            <a:endParaRPr>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Neanderthal - </a:t>
            </a:r>
            <a:r>
              <a:rPr i="1" lang="en">
                <a:solidFill>
                  <a:schemeClr val="lt1"/>
                </a:solidFill>
              </a:rPr>
              <a:t>Homo neanderthalensis</a:t>
            </a:r>
            <a:endParaRPr>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Sheep - </a:t>
            </a:r>
            <a:r>
              <a:rPr i="1" lang="en">
                <a:solidFill>
                  <a:schemeClr val="lt1"/>
                </a:solidFill>
              </a:rPr>
              <a:t>Ovis aries</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Bottlenose</a:t>
            </a:r>
            <a:r>
              <a:rPr lang="en">
                <a:solidFill>
                  <a:schemeClr val="lt1"/>
                </a:solidFill>
              </a:rPr>
              <a:t> dolphin - </a:t>
            </a:r>
            <a:r>
              <a:rPr i="1" lang="en">
                <a:solidFill>
                  <a:schemeClr val="lt1"/>
                </a:solidFill>
              </a:rPr>
              <a:t>Tursiops truncatus</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Orca - </a:t>
            </a:r>
            <a:r>
              <a:rPr i="1" lang="en">
                <a:solidFill>
                  <a:schemeClr val="lt1"/>
                </a:solidFill>
              </a:rPr>
              <a:t>Orcinus orca</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Possum - </a:t>
            </a:r>
            <a:r>
              <a:rPr i="1" lang="en">
                <a:solidFill>
                  <a:schemeClr val="lt1"/>
                </a:solidFill>
              </a:rPr>
              <a:t>Trichosurus vulpecula</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Tuatara - </a:t>
            </a:r>
            <a:r>
              <a:rPr i="1" lang="en">
                <a:solidFill>
                  <a:schemeClr val="lt1"/>
                </a:solidFill>
              </a:rPr>
              <a:t>Sphenodon punctatus</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Stoat - </a:t>
            </a:r>
            <a:r>
              <a:rPr i="1" lang="en">
                <a:solidFill>
                  <a:schemeClr val="lt1"/>
                </a:solidFill>
              </a:rPr>
              <a:t>Mustela erminea</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Moa - </a:t>
            </a:r>
            <a:r>
              <a:rPr i="1" lang="en">
                <a:solidFill>
                  <a:schemeClr val="lt1"/>
                </a:solidFill>
              </a:rPr>
              <a:t>Dinornis robustus </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Haast eagle - H</a:t>
            </a:r>
            <a:r>
              <a:rPr i="1" lang="en">
                <a:solidFill>
                  <a:schemeClr val="lt1"/>
                </a:solidFill>
              </a:rPr>
              <a:t>ieraaetus moorei</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Penguin - </a:t>
            </a:r>
            <a:r>
              <a:rPr i="1" lang="en">
                <a:solidFill>
                  <a:schemeClr val="lt1"/>
                </a:solidFill>
              </a:rPr>
              <a:t>Eudyptes warhami</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Hippopotamus - </a:t>
            </a:r>
            <a:r>
              <a:rPr i="1" lang="en">
                <a:solidFill>
                  <a:schemeClr val="lt1"/>
                </a:solidFill>
              </a:rPr>
              <a:t>Hippopotamus amphibius</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Saber toothed cat/tiger - </a:t>
            </a:r>
            <a:r>
              <a:rPr i="1" lang="en">
                <a:solidFill>
                  <a:schemeClr val="lt1"/>
                </a:solidFill>
              </a:rPr>
              <a:t>Smilodon</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Wooly mammoth - </a:t>
            </a:r>
            <a:r>
              <a:rPr i="1" lang="en">
                <a:solidFill>
                  <a:schemeClr val="lt1"/>
                </a:solidFill>
              </a:rPr>
              <a:t>Mammuthus primigenius</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Rat - </a:t>
            </a:r>
            <a:r>
              <a:rPr i="1" lang="en">
                <a:solidFill>
                  <a:schemeClr val="lt1"/>
                </a:solidFill>
              </a:rPr>
              <a:t>Rattus norvegicus</a:t>
            </a:r>
            <a:endParaRPr i="1">
              <a:solidFill>
                <a:schemeClr val="lt1"/>
              </a:solidFill>
            </a:endParaRPr>
          </a:p>
          <a:p>
            <a:pPr indent="-317182" lvl="0" marL="457200" rtl="0" algn="l">
              <a:spcBef>
                <a:spcPts val="0"/>
              </a:spcBef>
              <a:spcAft>
                <a:spcPts val="0"/>
              </a:spcAft>
              <a:buClr>
                <a:schemeClr val="lt1"/>
              </a:buClr>
              <a:buSzPct val="100000"/>
              <a:buAutoNum type="arabicPeriod"/>
            </a:pPr>
            <a:r>
              <a:rPr lang="en">
                <a:solidFill>
                  <a:schemeClr val="lt1"/>
                </a:solidFill>
              </a:rPr>
              <a:t>Cat - </a:t>
            </a:r>
            <a:r>
              <a:rPr i="1" lang="en">
                <a:solidFill>
                  <a:schemeClr val="lt1"/>
                </a:solidFill>
              </a:rPr>
              <a:t>Felis catus</a:t>
            </a:r>
            <a:endParaRPr i="1">
              <a:solidFill>
                <a:schemeClr val="lt1"/>
              </a:solidFill>
            </a:endParaRPr>
          </a:p>
        </p:txBody>
      </p:sp>
      <p:sp>
        <p:nvSpPr>
          <p:cNvPr id="304" name="Google Shape;304;p36"/>
          <p:cNvSpPr txBox="1"/>
          <p:nvPr>
            <p:ph type="title"/>
          </p:nvPr>
        </p:nvSpPr>
        <p:spPr>
          <a:xfrm>
            <a:off x="311700" y="156875"/>
            <a:ext cx="8520600" cy="470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ANSWERS</a:t>
            </a:r>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pic>
        <p:nvPicPr>
          <p:cNvPr id="309" name="Google Shape;309;p37"/>
          <p:cNvPicPr preferRelativeResize="0"/>
          <p:nvPr/>
        </p:nvPicPr>
        <p:blipFill rotWithShape="1">
          <a:blip r:embed="rId4">
            <a:alphaModFix/>
          </a:blip>
          <a:srcRect b="0" l="0" r="13785" t="25667"/>
          <a:stretch/>
        </p:blipFill>
        <p:spPr>
          <a:xfrm>
            <a:off x="3215176" y="0"/>
            <a:ext cx="5965425" cy="5143500"/>
          </a:xfrm>
          <a:prstGeom prst="rect">
            <a:avLst/>
          </a:prstGeom>
          <a:noFill/>
          <a:ln>
            <a:noFill/>
          </a:ln>
        </p:spPr>
      </p:pic>
      <p:sp>
        <p:nvSpPr>
          <p:cNvPr id="310" name="Google Shape;310;p37"/>
          <p:cNvSpPr txBox="1"/>
          <p:nvPr>
            <p:ph idx="4294967295" type="title"/>
          </p:nvPr>
        </p:nvSpPr>
        <p:spPr>
          <a:xfrm>
            <a:off x="311700" y="445025"/>
            <a:ext cx="5037900" cy="4378800"/>
          </a:xfrm>
          <a:prstGeom prst="rect">
            <a:avLst/>
          </a:prstGeom>
          <a:solidFill>
            <a:srgbClr val="E7C6B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Days One"/>
                <a:ea typeface="Days One"/>
                <a:cs typeface="Days One"/>
                <a:sym typeface="Days One"/>
              </a:rPr>
              <a:t>Reflection Questions</a:t>
            </a:r>
            <a:endParaRPr sz="2000">
              <a:latin typeface="Days One"/>
              <a:ea typeface="Days One"/>
              <a:cs typeface="Days One"/>
              <a:sym typeface="Days One"/>
            </a:endParaRPr>
          </a:p>
          <a:p>
            <a:pPr indent="-303389" lvl="0" marL="457200" rtl="0" algn="l">
              <a:spcBef>
                <a:spcPts val="1000"/>
              </a:spcBef>
              <a:spcAft>
                <a:spcPts val="0"/>
              </a:spcAft>
              <a:buSzPts val="1178"/>
              <a:buFont typeface="Days One"/>
              <a:buAutoNum type="arabicPeriod"/>
            </a:pPr>
            <a:r>
              <a:rPr lang="en" sz="1177">
                <a:latin typeface="Days One"/>
                <a:ea typeface="Days One"/>
                <a:cs typeface="Days One"/>
                <a:sym typeface="Days One"/>
              </a:rPr>
              <a:t>Which was the most interesting / surprising skull? Why?</a:t>
            </a:r>
            <a:endParaRPr sz="1177">
              <a:latin typeface="Days One"/>
              <a:ea typeface="Days One"/>
              <a:cs typeface="Days One"/>
              <a:sym typeface="Days One"/>
            </a:endParaRPr>
          </a:p>
          <a:p>
            <a:pPr indent="-303389" lvl="0" marL="457200" rtl="0" algn="l">
              <a:spcBef>
                <a:spcPts val="1000"/>
              </a:spcBef>
              <a:spcAft>
                <a:spcPts val="0"/>
              </a:spcAft>
              <a:buSzPts val="1178"/>
              <a:buFont typeface="Days One"/>
              <a:buAutoNum type="arabicPeriod"/>
            </a:pPr>
            <a:r>
              <a:rPr lang="en" sz="1177">
                <a:latin typeface="Days One"/>
                <a:ea typeface="Days One"/>
                <a:cs typeface="Days One"/>
                <a:sym typeface="Days One"/>
              </a:rPr>
              <a:t>Other than human, which was the most recognisable skull? Why? </a:t>
            </a:r>
            <a:endParaRPr sz="1177">
              <a:latin typeface="Days One"/>
              <a:ea typeface="Days One"/>
              <a:cs typeface="Days One"/>
              <a:sym typeface="Days One"/>
            </a:endParaRPr>
          </a:p>
          <a:p>
            <a:pPr indent="-303389" lvl="0" marL="457200" rtl="0" algn="l">
              <a:spcBef>
                <a:spcPts val="1000"/>
              </a:spcBef>
              <a:spcAft>
                <a:spcPts val="0"/>
              </a:spcAft>
              <a:buSzPts val="1178"/>
              <a:buFont typeface="Days One"/>
              <a:buAutoNum type="arabicPeriod"/>
            </a:pPr>
            <a:r>
              <a:rPr lang="en" sz="1177">
                <a:latin typeface="Days One"/>
                <a:ea typeface="Days One"/>
                <a:cs typeface="Days One"/>
                <a:sym typeface="Days One"/>
              </a:rPr>
              <a:t>What were the most obvious features of the skull that helped you to identify the species? How did they help?</a:t>
            </a:r>
            <a:endParaRPr sz="1177">
              <a:latin typeface="Days One"/>
              <a:ea typeface="Days One"/>
              <a:cs typeface="Days One"/>
              <a:sym typeface="Days One"/>
            </a:endParaRPr>
          </a:p>
          <a:p>
            <a:pPr indent="-303389" lvl="0" marL="457200" rtl="0" algn="l">
              <a:spcBef>
                <a:spcPts val="1000"/>
              </a:spcBef>
              <a:spcAft>
                <a:spcPts val="0"/>
              </a:spcAft>
              <a:buSzPts val="1178"/>
              <a:buFont typeface="Days One"/>
              <a:buAutoNum type="arabicPeriod"/>
            </a:pPr>
            <a:r>
              <a:rPr lang="en" sz="1177">
                <a:latin typeface="Days One"/>
                <a:ea typeface="Days One"/>
                <a:cs typeface="Days One"/>
                <a:sym typeface="Days One"/>
              </a:rPr>
              <a:t>What other features of the skull did you use to help you identify the species? How did they help? </a:t>
            </a:r>
            <a:endParaRPr sz="1177">
              <a:latin typeface="Days One"/>
              <a:ea typeface="Days One"/>
              <a:cs typeface="Days One"/>
              <a:sym typeface="Days One"/>
            </a:endParaRPr>
          </a:p>
          <a:p>
            <a:pPr indent="-303389" lvl="0" marL="457200" rtl="0" algn="l">
              <a:spcBef>
                <a:spcPts val="1000"/>
              </a:spcBef>
              <a:spcAft>
                <a:spcPts val="0"/>
              </a:spcAft>
              <a:buSzPts val="1178"/>
              <a:buFont typeface="Days One"/>
              <a:buAutoNum type="arabicPeriod"/>
            </a:pPr>
            <a:r>
              <a:rPr lang="en" sz="1177">
                <a:latin typeface="Days One"/>
                <a:ea typeface="Days One"/>
                <a:cs typeface="Days One"/>
                <a:sym typeface="Days One"/>
              </a:rPr>
              <a:t>Each of the organisms in this game share some common anatomical features in their bones. What might they be? </a:t>
            </a:r>
            <a:endParaRPr sz="1177">
              <a:latin typeface="Days One"/>
              <a:ea typeface="Days One"/>
              <a:cs typeface="Days One"/>
              <a:sym typeface="Days One"/>
            </a:endParaRPr>
          </a:p>
          <a:p>
            <a:pPr indent="-303389" lvl="0" marL="457200" rtl="0" algn="l">
              <a:spcBef>
                <a:spcPts val="1000"/>
              </a:spcBef>
              <a:spcAft>
                <a:spcPts val="1000"/>
              </a:spcAft>
              <a:buSzPts val="1178"/>
              <a:buFont typeface="Days One"/>
              <a:buAutoNum type="arabicPeriod"/>
            </a:pPr>
            <a:r>
              <a:rPr lang="en" sz="1177">
                <a:latin typeface="Days One"/>
                <a:ea typeface="Days One"/>
                <a:cs typeface="Days One"/>
                <a:sym typeface="Days One"/>
              </a:rPr>
              <a:t>Why do some organisms have skulls that appear very similar (eg. gorilla and chimpanzee, human &amp; neanderthal), while others look very different (eg. mammoth and rat)?</a:t>
            </a:r>
            <a:endParaRPr sz="1177">
              <a:latin typeface="Days One"/>
              <a:ea typeface="Days One"/>
              <a:cs typeface="Days One"/>
              <a:sym typeface="Day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6" name="Shape 66"/>
        <p:cNvGrpSpPr/>
        <p:nvPr/>
      </p:nvGrpSpPr>
      <p:grpSpPr>
        <a:xfrm>
          <a:off x="0" y="0"/>
          <a:ext cx="0" cy="0"/>
          <a:chOff x="0" y="0"/>
          <a:chExt cx="0" cy="0"/>
        </a:xfrm>
      </p:grpSpPr>
      <p:grpSp>
        <p:nvGrpSpPr>
          <p:cNvPr id="67" name="Google Shape;67;p15"/>
          <p:cNvGrpSpPr/>
          <p:nvPr/>
        </p:nvGrpSpPr>
        <p:grpSpPr>
          <a:xfrm>
            <a:off x="6786450" y="1833575"/>
            <a:ext cx="1476300" cy="1476313"/>
            <a:chOff x="381425" y="1756475"/>
            <a:chExt cx="1476300" cy="1476313"/>
          </a:xfrm>
        </p:grpSpPr>
        <p:sp>
          <p:nvSpPr>
            <p:cNvPr id="68" name="Google Shape;68;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70" name="Google Shape;70;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grpSp>
        <p:nvGrpSpPr>
          <p:cNvPr id="71" name="Google Shape;71;p15"/>
          <p:cNvGrpSpPr/>
          <p:nvPr/>
        </p:nvGrpSpPr>
        <p:grpSpPr>
          <a:xfrm>
            <a:off x="3833850" y="1833575"/>
            <a:ext cx="1476300" cy="1476313"/>
            <a:chOff x="381425" y="1756475"/>
            <a:chExt cx="1476300" cy="1476313"/>
          </a:xfrm>
        </p:grpSpPr>
        <p:sp>
          <p:nvSpPr>
            <p:cNvPr id="72" name="Google Shape;72;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74" name="Google Shape;74;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grpSp>
        <p:nvGrpSpPr>
          <p:cNvPr id="75" name="Google Shape;75;p15"/>
          <p:cNvGrpSpPr/>
          <p:nvPr/>
        </p:nvGrpSpPr>
        <p:grpSpPr>
          <a:xfrm>
            <a:off x="881250" y="3309900"/>
            <a:ext cx="1476300" cy="1476313"/>
            <a:chOff x="751225" y="296850"/>
            <a:chExt cx="1476300" cy="1476313"/>
          </a:xfrm>
        </p:grpSpPr>
        <p:sp>
          <p:nvSpPr>
            <p:cNvPr id="76" name="Google Shape;76;p15"/>
            <p:cNvSpPr/>
            <p:nvPr/>
          </p:nvSpPr>
          <p:spPr>
            <a:xfrm>
              <a:off x="751225" y="296863"/>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5"/>
            <p:cNvPicPr preferRelativeResize="0"/>
            <p:nvPr/>
          </p:nvPicPr>
          <p:blipFill rotWithShape="1">
            <a:blip r:embed="rId3">
              <a:alphaModFix/>
            </a:blip>
            <a:srcRect b="0" l="0" r="25054" t="0"/>
            <a:stretch/>
          </p:blipFill>
          <p:spPr>
            <a:xfrm>
              <a:off x="751225" y="296850"/>
              <a:ext cx="1476300" cy="1476300"/>
            </a:xfrm>
            <a:prstGeom prst="rect">
              <a:avLst/>
            </a:prstGeom>
            <a:noFill/>
            <a:ln cap="flat" cmpd="sng" w="9525">
              <a:solidFill>
                <a:srgbClr val="783F04"/>
              </a:solidFill>
              <a:prstDash val="solid"/>
              <a:round/>
              <a:headEnd len="sm" w="sm" type="none"/>
              <a:tailEnd len="sm" w="sm" type="none"/>
            </a:ln>
          </p:spPr>
        </p:pic>
        <p:pic>
          <p:nvPicPr>
            <p:cNvPr id="78" name="Google Shape;78;p15"/>
            <p:cNvPicPr preferRelativeResize="0"/>
            <p:nvPr/>
          </p:nvPicPr>
          <p:blipFill rotWithShape="1">
            <a:blip r:embed="rId4">
              <a:alphaModFix/>
            </a:blip>
            <a:srcRect b="10506" l="19722" r="19722" t="28934"/>
            <a:stretch/>
          </p:blipFill>
          <p:spPr>
            <a:xfrm rot="-24">
              <a:off x="751225" y="296855"/>
              <a:ext cx="1476300" cy="1476290"/>
            </a:xfrm>
            <a:prstGeom prst="rect">
              <a:avLst/>
            </a:prstGeom>
            <a:noFill/>
            <a:ln cap="flat" cmpd="sng" w="19050">
              <a:solidFill>
                <a:srgbClr val="783F04"/>
              </a:solidFill>
              <a:prstDash val="solid"/>
              <a:round/>
              <a:headEnd len="sm" w="sm" type="none"/>
              <a:tailEnd len="sm" w="sm" type="none"/>
            </a:ln>
          </p:spPr>
        </p:pic>
      </p:grpSp>
      <p:grpSp>
        <p:nvGrpSpPr>
          <p:cNvPr id="79" name="Google Shape;79;p15"/>
          <p:cNvGrpSpPr/>
          <p:nvPr/>
        </p:nvGrpSpPr>
        <p:grpSpPr>
          <a:xfrm>
            <a:off x="881250" y="1833575"/>
            <a:ext cx="1476300" cy="1476313"/>
            <a:chOff x="381425" y="1756475"/>
            <a:chExt cx="1476300" cy="1476313"/>
          </a:xfrm>
        </p:grpSpPr>
        <p:sp>
          <p:nvSpPr>
            <p:cNvPr id="80" name="Google Shape;80;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82" name="Google Shape;82;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grpSp>
        <p:nvGrpSpPr>
          <p:cNvPr id="83" name="Google Shape;83;p15"/>
          <p:cNvGrpSpPr/>
          <p:nvPr/>
        </p:nvGrpSpPr>
        <p:grpSpPr>
          <a:xfrm>
            <a:off x="881250" y="357250"/>
            <a:ext cx="1476300" cy="1476313"/>
            <a:chOff x="381425" y="1756475"/>
            <a:chExt cx="1476300" cy="1476313"/>
          </a:xfrm>
        </p:grpSpPr>
        <p:sp>
          <p:nvSpPr>
            <p:cNvPr id="84" name="Google Shape;84;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86" name="Google Shape;86;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grpSp>
        <p:nvGrpSpPr>
          <p:cNvPr id="87" name="Google Shape;87;p15"/>
          <p:cNvGrpSpPr/>
          <p:nvPr/>
        </p:nvGrpSpPr>
        <p:grpSpPr>
          <a:xfrm>
            <a:off x="2357550" y="357250"/>
            <a:ext cx="1476300" cy="1476313"/>
            <a:chOff x="381425" y="1756475"/>
            <a:chExt cx="1476300" cy="1476313"/>
          </a:xfrm>
        </p:grpSpPr>
        <p:sp>
          <p:nvSpPr>
            <p:cNvPr id="88" name="Google Shape;88;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90" name="Google Shape;90;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grpSp>
        <p:nvGrpSpPr>
          <p:cNvPr id="91" name="Google Shape;91;p15"/>
          <p:cNvGrpSpPr/>
          <p:nvPr/>
        </p:nvGrpSpPr>
        <p:grpSpPr>
          <a:xfrm>
            <a:off x="3833850" y="357250"/>
            <a:ext cx="1476300" cy="1476313"/>
            <a:chOff x="381425" y="1756475"/>
            <a:chExt cx="1476300" cy="1476313"/>
          </a:xfrm>
        </p:grpSpPr>
        <p:sp>
          <p:nvSpPr>
            <p:cNvPr id="92" name="Google Shape;92;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94" name="Google Shape;94;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grpSp>
        <p:nvGrpSpPr>
          <p:cNvPr id="95" name="Google Shape;95;p15"/>
          <p:cNvGrpSpPr/>
          <p:nvPr/>
        </p:nvGrpSpPr>
        <p:grpSpPr>
          <a:xfrm>
            <a:off x="3833850" y="3309900"/>
            <a:ext cx="1476300" cy="1476313"/>
            <a:chOff x="381425" y="1756475"/>
            <a:chExt cx="1476300" cy="1476313"/>
          </a:xfrm>
        </p:grpSpPr>
        <p:sp>
          <p:nvSpPr>
            <p:cNvPr id="96" name="Google Shape;96;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98" name="Google Shape;98;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grpSp>
        <p:nvGrpSpPr>
          <p:cNvPr id="99" name="Google Shape;99;p15"/>
          <p:cNvGrpSpPr/>
          <p:nvPr/>
        </p:nvGrpSpPr>
        <p:grpSpPr>
          <a:xfrm>
            <a:off x="5310150" y="3309900"/>
            <a:ext cx="1476300" cy="1476313"/>
            <a:chOff x="381425" y="1756475"/>
            <a:chExt cx="1476300" cy="1476313"/>
          </a:xfrm>
        </p:grpSpPr>
        <p:sp>
          <p:nvSpPr>
            <p:cNvPr id="100" name="Google Shape;100;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102" name="Google Shape;102;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grpSp>
        <p:nvGrpSpPr>
          <p:cNvPr id="103" name="Google Shape;103;p15"/>
          <p:cNvGrpSpPr/>
          <p:nvPr/>
        </p:nvGrpSpPr>
        <p:grpSpPr>
          <a:xfrm>
            <a:off x="6786450" y="3309900"/>
            <a:ext cx="1476300" cy="1476313"/>
            <a:chOff x="381425" y="1756475"/>
            <a:chExt cx="1476300" cy="1476313"/>
          </a:xfrm>
        </p:grpSpPr>
        <p:sp>
          <p:nvSpPr>
            <p:cNvPr id="104" name="Google Shape;104;p15"/>
            <p:cNvSpPr/>
            <p:nvPr/>
          </p:nvSpPr>
          <p:spPr>
            <a:xfrm>
              <a:off x="381425" y="1756488"/>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5"/>
            <p:cNvPicPr preferRelativeResize="0"/>
            <p:nvPr/>
          </p:nvPicPr>
          <p:blipFill rotWithShape="1">
            <a:blip r:embed="rId3">
              <a:alphaModFix/>
            </a:blip>
            <a:srcRect b="0" l="0" r="25054" t="0"/>
            <a:stretch/>
          </p:blipFill>
          <p:spPr>
            <a:xfrm>
              <a:off x="381425" y="1756475"/>
              <a:ext cx="1476300" cy="1476300"/>
            </a:xfrm>
            <a:prstGeom prst="rect">
              <a:avLst/>
            </a:prstGeom>
            <a:noFill/>
            <a:ln cap="flat" cmpd="sng" w="9525">
              <a:solidFill>
                <a:srgbClr val="783F04"/>
              </a:solidFill>
              <a:prstDash val="solid"/>
              <a:round/>
              <a:headEnd len="sm" w="sm" type="none"/>
              <a:tailEnd len="sm" w="sm" type="none"/>
            </a:ln>
          </p:spPr>
        </p:pic>
        <p:pic>
          <p:nvPicPr>
            <p:cNvPr id="106" name="Google Shape;106;p15"/>
            <p:cNvPicPr preferRelativeResize="0"/>
            <p:nvPr/>
          </p:nvPicPr>
          <p:blipFill rotWithShape="1">
            <a:blip r:embed="rId4">
              <a:alphaModFix amt="23000"/>
            </a:blip>
            <a:srcRect b="10506" l="19722" r="19722" t="28934"/>
            <a:stretch/>
          </p:blipFill>
          <p:spPr>
            <a:xfrm rot="-24">
              <a:off x="381425" y="1756480"/>
              <a:ext cx="1476300" cy="1476290"/>
            </a:xfrm>
            <a:prstGeom prst="rect">
              <a:avLst/>
            </a:prstGeom>
            <a:noFill/>
            <a:ln cap="flat" cmpd="sng" w="19050">
              <a:solidFill>
                <a:srgbClr val="783F04"/>
              </a:solidFill>
              <a:prstDash val="solid"/>
              <a:round/>
              <a:headEnd len="sm" w="sm" type="none"/>
              <a:tailEnd len="sm" w="sm" type="none"/>
            </a:ln>
          </p:spPr>
        </p:pic>
      </p:grpSp>
      <p:sp>
        <p:nvSpPr>
          <p:cNvPr id="107" name="Google Shape;107;p15"/>
          <p:cNvSpPr/>
          <p:nvPr/>
        </p:nvSpPr>
        <p:spPr>
          <a:xfrm>
            <a:off x="881250" y="4017975"/>
            <a:ext cx="1476300" cy="768300"/>
          </a:xfrm>
          <a:prstGeom prst="rect">
            <a:avLst/>
          </a:prstGeom>
          <a:noFill/>
          <a:ln>
            <a:noFill/>
          </a:ln>
          <a:effectLst>
            <a:outerShdw blurRad="42863" rotWithShape="0" algn="bl" dir="6060000" dist="76200">
              <a:srgbClr val="DA9F77"/>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dk1"/>
                </a:solidFill>
                <a:latin typeface="Days One"/>
                <a:ea typeface="Days One"/>
                <a:cs typeface="Days One"/>
                <a:sym typeface="Days One"/>
              </a:rPr>
              <a:t>start</a:t>
            </a:r>
            <a:endParaRPr sz="3300">
              <a:solidFill>
                <a:schemeClr val="dk1"/>
              </a:solidFill>
              <a:latin typeface="Days One"/>
              <a:ea typeface="Days One"/>
              <a:cs typeface="Days One"/>
              <a:sym typeface="Days One"/>
            </a:endParaRPr>
          </a:p>
        </p:txBody>
      </p:sp>
      <p:grpSp>
        <p:nvGrpSpPr>
          <p:cNvPr id="108" name="Google Shape;108;p15"/>
          <p:cNvGrpSpPr/>
          <p:nvPr/>
        </p:nvGrpSpPr>
        <p:grpSpPr>
          <a:xfrm>
            <a:off x="6786450" y="357225"/>
            <a:ext cx="1476300" cy="1476313"/>
            <a:chOff x="751225" y="296850"/>
            <a:chExt cx="1476300" cy="1476313"/>
          </a:xfrm>
        </p:grpSpPr>
        <p:sp>
          <p:nvSpPr>
            <p:cNvPr id="109" name="Google Shape;109;p15"/>
            <p:cNvSpPr/>
            <p:nvPr/>
          </p:nvSpPr>
          <p:spPr>
            <a:xfrm>
              <a:off x="751225" y="296863"/>
              <a:ext cx="1476300" cy="1476300"/>
            </a:xfrm>
            <a:prstGeom prst="rect">
              <a:avLst/>
            </a:prstGeom>
            <a:solidFill>
              <a:schemeClr val="dk1"/>
            </a:solidFill>
            <a:ln cap="flat" cmpd="sng" w="9525">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5"/>
            <p:cNvPicPr preferRelativeResize="0"/>
            <p:nvPr/>
          </p:nvPicPr>
          <p:blipFill rotWithShape="1">
            <a:blip r:embed="rId3">
              <a:alphaModFix/>
            </a:blip>
            <a:srcRect b="0" l="0" r="25054" t="0"/>
            <a:stretch/>
          </p:blipFill>
          <p:spPr>
            <a:xfrm>
              <a:off x="751225" y="296850"/>
              <a:ext cx="1476300" cy="1476300"/>
            </a:xfrm>
            <a:prstGeom prst="rect">
              <a:avLst/>
            </a:prstGeom>
            <a:noFill/>
            <a:ln cap="flat" cmpd="sng" w="9525">
              <a:solidFill>
                <a:srgbClr val="783F04"/>
              </a:solidFill>
              <a:prstDash val="solid"/>
              <a:round/>
              <a:headEnd len="sm" w="sm" type="none"/>
              <a:tailEnd len="sm" w="sm" type="none"/>
            </a:ln>
          </p:spPr>
        </p:pic>
        <p:pic>
          <p:nvPicPr>
            <p:cNvPr id="111" name="Google Shape;111;p15"/>
            <p:cNvPicPr preferRelativeResize="0"/>
            <p:nvPr/>
          </p:nvPicPr>
          <p:blipFill rotWithShape="1">
            <a:blip r:embed="rId4">
              <a:alphaModFix/>
            </a:blip>
            <a:srcRect b="10506" l="19722" r="19722" t="28934"/>
            <a:stretch/>
          </p:blipFill>
          <p:spPr>
            <a:xfrm rot="-24">
              <a:off x="751225" y="296855"/>
              <a:ext cx="1476300" cy="1476290"/>
            </a:xfrm>
            <a:prstGeom prst="rect">
              <a:avLst/>
            </a:prstGeom>
            <a:noFill/>
            <a:ln cap="flat" cmpd="sng" w="19050">
              <a:solidFill>
                <a:srgbClr val="783F04"/>
              </a:solidFill>
              <a:prstDash val="solid"/>
              <a:round/>
              <a:headEnd len="sm" w="sm" type="none"/>
              <a:tailEnd len="sm" w="sm" type="none"/>
            </a:ln>
          </p:spPr>
        </p:pic>
      </p:grpSp>
      <p:sp>
        <p:nvSpPr>
          <p:cNvPr id="112" name="Google Shape;112;p15"/>
          <p:cNvSpPr/>
          <p:nvPr/>
        </p:nvSpPr>
        <p:spPr>
          <a:xfrm>
            <a:off x="6786450" y="1065300"/>
            <a:ext cx="1476300" cy="768300"/>
          </a:xfrm>
          <a:prstGeom prst="rect">
            <a:avLst/>
          </a:prstGeom>
          <a:noFill/>
          <a:ln>
            <a:noFill/>
          </a:ln>
          <a:effectLst>
            <a:outerShdw blurRad="42863" rotWithShape="0" algn="bl" dir="6060000" dist="76200">
              <a:srgbClr val="DA9F77"/>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dk1"/>
                </a:solidFill>
                <a:latin typeface="Days One"/>
                <a:ea typeface="Days One"/>
                <a:cs typeface="Days One"/>
                <a:sym typeface="Days One"/>
              </a:rPr>
              <a:t>finish</a:t>
            </a:r>
            <a:endParaRPr sz="3300">
              <a:solidFill>
                <a:schemeClr val="dk1"/>
              </a:solidFill>
              <a:latin typeface="Days One"/>
              <a:ea typeface="Days One"/>
              <a:cs typeface="Days One"/>
              <a:sym typeface="Days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6"/>
          <p:cNvPicPr preferRelativeResize="0"/>
          <p:nvPr/>
        </p:nvPicPr>
        <p:blipFill>
          <a:blip r:embed="rId3">
            <a:alphaModFix/>
          </a:blip>
          <a:stretch>
            <a:fillRect/>
          </a:stretch>
        </p:blipFill>
        <p:spPr>
          <a:xfrm>
            <a:off x="4929200" y="666750"/>
            <a:ext cx="3810000" cy="3810000"/>
          </a:xfrm>
          <a:prstGeom prst="rect">
            <a:avLst/>
          </a:prstGeom>
          <a:noFill/>
          <a:ln>
            <a:noFill/>
          </a:ln>
        </p:spPr>
      </p:pic>
      <p:pic>
        <p:nvPicPr>
          <p:cNvPr id="118" name="Google Shape;118;p16"/>
          <p:cNvPicPr preferRelativeResize="0"/>
          <p:nvPr/>
        </p:nvPicPr>
        <p:blipFill>
          <a:blip r:embed="rId4">
            <a:alphaModFix/>
          </a:blip>
          <a:stretch>
            <a:fillRect/>
          </a:stretch>
        </p:blipFill>
        <p:spPr>
          <a:xfrm>
            <a:off x="453300" y="666750"/>
            <a:ext cx="3810000" cy="3810000"/>
          </a:xfrm>
          <a:prstGeom prst="rect">
            <a:avLst/>
          </a:prstGeom>
          <a:noFill/>
          <a:ln>
            <a:noFill/>
          </a:ln>
        </p:spPr>
      </p:pic>
      <p:grpSp>
        <p:nvGrpSpPr>
          <p:cNvPr id="119" name="Google Shape;119;p16"/>
          <p:cNvGrpSpPr/>
          <p:nvPr/>
        </p:nvGrpSpPr>
        <p:grpSpPr>
          <a:xfrm>
            <a:off x="76200" y="76200"/>
            <a:ext cx="620763" cy="620742"/>
            <a:chOff x="0" y="0"/>
            <a:chExt cx="620763" cy="620742"/>
          </a:xfrm>
        </p:grpSpPr>
        <p:sp>
          <p:nvSpPr>
            <p:cNvPr id="120" name="Google Shape;120;p16"/>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21" name="Google Shape;121;p16"/>
            <p:cNvPicPr preferRelativeResize="0"/>
            <p:nvPr/>
          </p:nvPicPr>
          <p:blipFill rotWithShape="1">
            <a:blip r:embed="rId5">
              <a:alphaModFix amt="36000"/>
            </a:blip>
            <a:srcRect b="10506" l="19722" r="19722" t="28934"/>
            <a:stretch/>
          </p:blipFill>
          <p:spPr>
            <a:xfrm>
              <a:off x="83556" y="83549"/>
              <a:ext cx="453600" cy="453600"/>
            </a:xfrm>
            <a:prstGeom prst="ellipse">
              <a:avLst/>
            </a:prstGeom>
            <a:noFill/>
            <a:ln>
              <a:noFill/>
            </a:ln>
          </p:spPr>
        </p:pic>
        <p:sp>
          <p:nvSpPr>
            <p:cNvPr id="122" name="Google Shape;122;p16"/>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1</a:t>
              </a:r>
              <a:endParaRPr sz="1500">
                <a:solidFill>
                  <a:schemeClr val="dk1"/>
                </a:solidFill>
                <a:latin typeface="Days One"/>
                <a:ea typeface="Days One"/>
                <a:cs typeface="Days One"/>
                <a:sym typeface="Days On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7"/>
          <p:cNvPicPr preferRelativeResize="0"/>
          <p:nvPr/>
        </p:nvPicPr>
        <p:blipFill>
          <a:blip r:embed="rId3">
            <a:alphaModFix/>
          </a:blip>
          <a:stretch>
            <a:fillRect/>
          </a:stretch>
        </p:blipFill>
        <p:spPr>
          <a:xfrm>
            <a:off x="4754225" y="666750"/>
            <a:ext cx="3810000" cy="3810000"/>
          </a:xfrm>
          <a:prstGeom prst="rect">
            <a:avLst/>
          </a:prstGeom>
          <a:noFill/>
          <a:ln>
            <a:noFill/>
          </a:ln>
        </p:spPr>
      </p:pic>
      <p:pic>
        <p:nvPicPr>
          <p:cNvPr id="128" name="Google Shape;128;p17"/>
          <p:cNvPicPr preferRelativeResize="0"/>
          <p:nvPr/>
        </p:nvPicPr>
        <p:blipFill>
          <a:blip r:embed="rId4">
            <a:alphaModFix/>
          </a:blip>
          <a:stretch>
            <a:fillRect/>
          </a:stretch>
        </p:blipFill>
        <p:spPr>
          <a:xfrm>
            <a:off x="357750" y="666750"/>
            <a:ext cx="3810000" cy="3810000"/>
          </a:xfrm>
          <a:prstGeom prst="rect">
            <a:avLst/>
          </a:prstGeom>
          <a:noFill/>
          <a:ln>
            <a:noFill/>
          </a:ln>
        </p:spPr>
      </p:pic>
      <p:grpSp>
        <p:nvGrpSpPr>
          <p:cNvPr id="129" name="Google Shape;129;p17"/>
          <p:cNvGrpSpPr/>
          <p:nvPr/>
        </p:nvGrpSpPr>
        <p:grpSpPr>
          <a:xfrm>
            <a:off x="76200" y="76200"/>
            <a:ext cx="620763" cy="620742"/>
            <a:chOff x="0" y="0"/>
            <a:chExt cx="620763" cy="620742"/>
          </a:xfrm>
        </p:grpSpPr>
        <p:sp>
          <p:nvSpPr>
            <p:cNvPr id="130" name="Google Shape;130;p17"/>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31" name="Google Shape;131;p17"/>
            <p:cNvPicPr preferRelativeResize="0"/>
            <p:nvPr/>
          </p:nvPicPr>
          <p:blipFill rotWithShape="1">
            <a:blip r:embed="rId5">
              <a:alphaModFix amt="36000"/>
            </a:blip>
            <a:srcRect b="10506" l="19722" r="19722" t="28934"/>
            <a:stretch/>
          </p:blipFill>
          <p:spPr>
            <a:xfrm>
              <a:off x="83556" y="83549"/>
              <a:ext cx="453600" cy="453600"/>
            </a:xfrm>
            <a:prstGeom prst="ellipse">
              <a:avLst/>
            </a:prstGeom>
            <a:noFill/>
            <a:ln>
              <a:noFill/>
            </a:ln>
          </p:spPr>
        </p:pic>
        <p:sp>
          <p:nvSpPr>
            <p:cNvPr id="132" name="Google Shape;132;p17"/>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2</a:t>
              </a:r>
              <a:endParaRPr sz="1500">
                <a:solidFill>
                  <a:schemeClr val="dk1"/>
                </a:solidFill>
                <a:latin typeface="Days One"/>
                <a:ea typeface="Days One"/>
                <a:cs typeface="Days One"/>
                <a:sym typeface="Days One"/>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8"/>
          <p:cNvPicPr preferRelativeResize="0"/>
          <p:nvPr/>
        </p:nvPicPr>
        <p:blipFill>
          <a:blip r:embed="rId3">
            <a:alphaModFix/>
          </a:blip>
          <a:stretch>
            <a:fillRect/>
          </a:stretch>
        </p:blipFill>
        <p:spPr>
          <a:xfrm>
            <a:off x="312275" y="666750"/>
            <a:ext cx="3810000" cy="3810000"/>
          </a:xfrm>
          <a:prstGeom prst="rect">
            <a:avLst/>
          </a:prstGeom>
          <a:noFill/>
          <a:ln>
            <a:noFill/>
          </a:ln>
        </p:spPr>
      </p:pic>
      <p:pic>
        <p:nvPicPr>
          <p:cNvPr id="138" name="Google Shape;138;p18"/>
          <p:cNvPicPr preferRelativeResize="0"/>
          <p:nvPr/>
        </p:nvPicPr>
        <p:blipFill>
          <a:blip r:embed="rId4">
            <a:alphaModFix/>
          </a:blip>
          <a:stretch>
            <a:fillRect/>
          </a:stretch>
        </p:blipFill>
        <p:spPr>
          <a:xfrm>
            <a:off x="4726025" y="666750"/>
            <a:ext cx="3810000" cy="3810000"/>
          </a:xfrm>
          <a:prstGeom prst="rect">
            <a:avLst/>
          </a:prstGeom>
          <a:noFill/>
          <a:ln>
            <a:noFill/>
          </a:ln>
        </p:spPr>
      </p:pic>
      <p:grpSp>
        <p:nvGrpSpPr>
          <p:cNvPr id="139" name="Google Shape;139;p18"/>
          <p:cNvGrpSpPr/>
          <p:nvPr/>
        </p:nvGrpSpPr>
        <p:grpSpPr>
          <a:xfrm>
            <a:off x="76200" y="76200"/>
            <a:ext cx="620763" cy="620742"/>
            <a:chOff x="0" y="0"/>
            <a:chExt cx="620763" cy="620742"/>
          </a:xfrm>
        </p:grpSpPr>
        <p:sp>
          <p:nvSpPr>
            <p:cNvPr id="140" name="Google Shape;140;p18"/>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41" name="Google Shape;141;p18"/>
            <p:cNvPicPr preferRelativeResize="0"/>
            <p:nvPr/>
          </p:nvPicPr>
          <p:blipFill rotWithShape="1">
            <a:blip r:embed="rId5">
              <a:alphaModFix amt="36000"/>
            </a:blip>
            <a:srcRect b="10506" l="19722" r="19722" t="28934"/>
            <a:stretch/>
          </p:blipFill>
          <p:spPr>
            <a:xfrm>
              <a:off x="83556" y="83549"/>
              <a:ext cx="453600" cy="453600"/>
            </a:xfrm>
            <a:prstGeom prst="ellipse">
              <a:avLst/>
            </a:prstGeom>
            <a:noFill/>
            <a:ln>
              <a:noFill/>
            </a:ln>
          </p:spPr>
        </p:pic>
        <p:sp>
          <p:nvSpPr>
            <p:cNvPr id="142" name="Google Shape;142;p18"/>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3</a:t>
              </a:r>
              <a:endParaRPr sz="1500">
                <a:solidFill>
                  <a:schemeClr val="dk1"/>
                </a:solidFill>
                <a:latin typeface="Days One"/>
                <a:ea typeface="Days One"/>
                <a:cs typeface="Days One"/>
                <a:sym typeface="Days On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9"/>
          <p:cNvPicPr preferRelativeResize="0"/>
          <p:nvPr/>
        </p:nvPicPr>
        <p:blipFill>
          <a:blip r:embed="rId3">
            <a:alphaModFix/>
          </a:blip>
          <a:stretch>
            <a:fillRect/>
          </a:stretch>
        </p:blipFill>
        <p:spPr>
          <a:xfrm>
            <a:off x="944275" y="114775"/>
            <a:ext cx="7255459" cy="4838701"/>
          </a:xfrm>
          <a:prstGeom prst="rect">
            <a:avLst/>
          </a:prstGeom>
          <a:noFill/>
          <a:ln>
            <a:noFill/>
          </a:ln>
        </p:spPr>
      </p:pic>
      <p:grpSp>
        <p:nvGrpSpPr>
          <p:cNvPr id="148" name="Google Shape;148;p19"/>
          <p:cNvGrpSpPr/>
          <p:nvPr/>
        </p:nvGrpSpPr>
        <p:grpSpPr>
          <a:xfrm>
            <a:off x="76200" y="76200"/>
            <a:ext cx="620763" cy="620742"/>
            <a:chOff x="0" y="0"/>
            <a:chExt cx="620763" cy="620742"/>
          </a:xfrm>
        </p:grpSpPr>
        <p:sp>
          <p:nvSpPr>
            <p:cNvPr id="149" name="Google Shape;149;p19"/>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50" name="Google Shape;150;p19"/>
            <p:cNvPicPr preferRelativeResize="0"/>
            <p:nvPr/>
          </p:nvPicPr>
          <p:blipFill rotWithShape="1">
            <a:blip r:embed="rId4">
              <a:alphaModFix amt="36000"/>
            </a:blip>
            <a:srcRect b="10506" l="19722" r="19722" t="28934"/>
            <a:stretch/>
          </p:blipFill>
          <p:spPr>
            <a:xfrm>
              <a:off x="83556" y="83549"/>
              <a:ext cx="453600" cy="453600"/>
            </a:xfrm>
            <a:prstGeom prst="ellipse">
              <a:avLst/>
            </a:prstGeom>
            <a:noFill/>
            <a:ln>
              <a:noFill/>
            </a:ln>
          </p:spPr>
        </p:pic>
        <p:sp>
          <p:nvSpPr>
            <p:cNvPr id="151" name="Google Shape;151;p19"/>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4</a:t>
              </a:r>
              <a:endParaRPr sz="1500">
                <a:solidFill>
                  <a:schemeClr val="dk1"/>
                </a:solidFill>
                <a:latin typeface="Days One"/>
                <a:ea typeface="Days One"/>
                <a:cs typeface="Days One"/>
                <a:sym typeface="Days On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0"/>
          <p:cNvPicPr preferRelativeResize="0"/>
          <p:nvPr/>
        </p:nvPicPr>
        <p:blipFill>
          <a:blip r:embed="rId3">
            <a:alphaModFix/>
          </a:blip>
          <a:stretch>
            <a:fillRect/>
          </a:stretch>
        </p:blipFill>
        <p:spPr>
          <a:xfrm>
            <a:off x="443900" y="666750"/>
            <a:ext cx="3810000" cy="3810000"/>
          </a:xfrm>
          <a:prstGeom prst="rect">
            <a:avLst/>
          </a:prstGeom>
          <a:noFill/>
          <a:ln>
            <a:noFill/>
          </a:ln>
        </p:spPr>
      </p:pic>
      <p:pic>
        <p:nvPicPr>
          <p:cNvPr id="157" name="Google Shape;157;p20"/>
          <p:cNvPicPr preferRelativeResize="0"/>
          <p:nvPr/>
        </p:nvPicPr>
        <p:blipFill>
          <a:blip r:embed="rId4">
            <a:alphaModFix/>
          </a:blip>
          <a:stretch>
            <a:fillRect/>
          </a:stretch>
        </p:blipFill>
        <p:spPr>
          <a:xfrm>
            <a:off x="4932850" y="666750"/>
            <a:ext cx="3810000" cy="3810000"/>
          </a:xfrm>
          <a:prstGeom prst="rect">
            <a:avLst/>
          </a:prstGeom>
          <a:noFill/>
          <a:ln>
            <a:noFill/>
          </a:ln>
        </p:spPr>
      </p:pic>
      <p:grpSp>
        <p:nvGrpSpPr>
          <p:cNvPr id="158" name="Google Shape;158;p20"/>
          <p:cNvGrpSpPr/>
          <p:nvPr/>
        </p:nvGrpSpPr>
        <p:grpSpPr>
          <a:xfrm>
            <a:off x="76200" y="76200"/>
            <a:ext cx="620763" cy="620742"/>
            <a:chOff x="0" y="0"/>
            <a:chExt cx="620763" cy="620742"/>
          </a:xfrm>
        </p:grpSpPr>
        <p:sp>
          <p:nvSpPr>
            <p:cNvPr id="159" name="Google Shape;159;p20"/>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60" name="Google Shape;160;p20"/>
            <p:cNvPicPr preferRelativeResize="0"/>
            <p:nvPr/>
          </p:nvPicPr>
          <p:blipFill rotWithShape="1">
            <a:blip r:embed="rId5">
              <a:alphaModFix amt="36000"/>
            </a:blip>
            <a:srcRect b="10506" l="19722" r="19722" t="28934"/>
            <a:stretch/>
          </p:blipFill>
          <p:spPr>
            <a:xfrm>
              <a:off x="83556" y="83549"/>
              <a:ext cx="453600" cy="453600"/>
            </a:xfrm>
            <a:prstGeom prst="ellipse">
              <a:avLst/>
            </a:prstGeom>
            <a:noFill/>
            <a:ln>
              <a:noFill/>
            </a:ln>
          </p:spPr>
        </p:pic>
        <p:sp>
          <p:nvSpPr>
            <p:cNvPr id="161" name="Google Shape;161;p20"/>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5</a:t>
              </a:r>
              <a:endParaRPr sz="1500">
                <a:solidFill>
                  <a:schemeClr val="dk1"/>
                </a:solidFill>
                <a:latin typeface="Days One"/>
                <a:ea typeface="Days One"/>
                <a:cs typeface="Days One"/>
                <a:sym typeface="Days On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1"/>
          <p:cNvPicPr preferRelativeResize="0"/>
          <p:nvPr/>
        </p:nvPicPr>
        <p:blipFill>
          <a:blip r:embed="rId3">
            <a:alphaModFix/>
          </a:blip>
          <a:stretch>
            <a:fillRect/>
          </a:stretch>
        </p:blipFill>
        <p:spPr>
          <a:xfrm>
            <a:off x="152400" y="152400"/>
            <a:ext cx="6114358" cy="4838701"/>
          </a:xfrm>
          <a:prstGeom prst="rect">
            <a:avLst/>
          </a:prstGeom>
          <a:noFill/>
          <a:ln>
            <a:noFill/>
          </a:ln>
        </p:spPr>
      </p:pic>
      <p:pic>
        <p:nvPicPr>
          <p:cNvPr id="167" name="Google Shape;167;p21"/>
          <p:cNvPicPr preferRelativeResize="0"/>
          <p:nvPr/>
        </p:nvPicPr>
        <p:blipFill>
          <a:blip r:embed="rId4">
            <a:alphaModFix/>
          </a:blip>
          <a:stretch>
            <a:fillRect/>
          </a:stretch>
        </p:blipFill>
        <p:spPr>
          <a:xfrm>
            <a:off x="6419158" y="152400"/>
            <a:ext cx="2572441" cy="2580248"/>
          </a:xfrm>
          <a:prstGeom prst="rect">
            <a:avLst/>
          </a:prstGeom>
          <a:noFill/>
          <a:ln>
            <a:noFill/>
          </a:ln>
        </p:spPr>
      </p:pic>
      <p:grpSp>
        <p:nvGrpSpPr>
          <p:cNvPr id="168" name="Google Shape;168;p21"/>
          <p:cNvGrpSpPr/>
          <p:nvPr/>
        </p:nvGrpSpPr>
        <p:grpSpPr>
          <a:xfrm>
            <a:off x="76200" y="76200"/>
            <a:ext cx="620763" cy="620742"/>
            <a:chOff x="0" y="0"/>
            <a:chExt cx="620763" cy="620742"/>
          </a:xfrm>
        </p:grpSpPr>
        <p:sp>
          <p:nvSpPr>
            <p:cNvPr id="169" name="Google Shape;169;p21"/>
            <p:cNvSpPr/>
            <p:nvPr/>
          </p:nvSpPr>
          <p:spPr>
            <a:xfrm>
              <a:off x="63" y="42"/>
              <a:ext cx="620700" cy="620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chemeClr val="lt1"/>
                </a:solidFill>
                <a:latin typeface="Days One"/>
                <a:ea typeface="Days One"/>
                <a:cs typeface="Days One"/>
                <a:sym typeface="Days One"/>
              </a:endParaRPr>
            </a:p>
          </p:txBody>
        </p:sp>
        <p:pic>
          <p:nvPicPr>
            <p:cNvPr id="170" name="Google Shape;170;p21"/>
            <p:cNvPicPr preferRelativeResize="0"/>
            <p:nvPr/>
          </p:nvPicPr>
          <p:blipFill rotWithShape="1">
            <a:blip r:embed="rId5">
              <a:alphaModFix amt="36000"/>
            </a:blip>
            <a:srcRect b="10506" l="19722" r="19722" t="28934"/>
            <a:stretch/>
          </p:blipFill>
          <p:spPr>
            <a:xfrm>
              <a:off x="83556" y="83549"/>
              <a:ext cx="453600" cy="453600"/>
            </a:xfrm>
            <a:prstGeom prst="ellipse">
              <a:avLst/>
            </a:prstGeom>
            <a:noFill/>
            <a:ln>
              <a:noFill/>
            </a:ln>
          </p:spPr>
        </p:pic>
        <p:sp>
          <p:nvSpPr>
            <p:cNvPr id="171" name="Google Shape;171;p21"/>
            <p:cNvSpPr/>
            <p:nvPr/>
          </p:nvSpPr>
          <p:spPr>
            <a:xfrm>
              <a:off x="0" y="0"/>
              <a:ext cx="620700" cy="620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Days One"/>
                  <a:ea typeface="Days One"/>
                  <a:cs typeface="Days One"/>
                  <a:sym typeface="Days One"/>
                </a:rPr>
                <a:t>6</a:t>
              </a:r>
              <a:endParaRPr sz="1500">
                <a:solidFill>
                  <a:schemeClr val="dk1"/>
                </a:solidFill>
                <a:latin typeface="Days One"/>
                <a:ea typeface="Days One"/>
                <a:cs typeface="Days One"/>
                <a:sym typeface="Days On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