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63" r:id="rId4"/>
    <p:sldId id="265" r:id="rId5"/>
    <p:sldId id="256" r:id="rId6"/>
    <p:sldId id="261" r:id="rId7"/>
    <p:sldId id="257" r:id="rId8"/>
    <p:sldId id="258" r:id="rId9"/>
    <p:sldId id="259" r:id="rId10"/>
    <p:sldId id="260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3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4DDF0-1752-1B7C-C143-1CE27D3E60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7B3386-DF06-C214-4C21-D81821C9F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860DC-0B9D-E777-AC21-D67F75558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18A6-556B-4FF7-8526-CE05BF7F58A1}" type="datetimeFigureOut">
              <a:rPr lang="en-NZ" smtClean="0"/>
              <a:t>23/11/2024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DDE1D-E7FE-B730-75F4-0CE66C8AE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E1277-E8EC-811C-E952-F676A7E2E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C46A5-5D1C-4875-B263-C61478BEDF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93995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5AEAE-DF41-7D92-96C3-EE3753F25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C2AA02-4FE2-677A-4AF4-095029835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7ECF3-47E7-7EE2-9DBC-06E4FFC9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18A6-556B-4FF7-8526-CE05BF7F58A1}" type="datetimeFigureOut">
              <a:rPr lang="en-NZ" smtClean="0"/>
              <a:t>23/11/2024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B719C-F52D-C2BC-E49D-C4C77BEF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BFAA2-27F4-D3A0-9191-24EE2CE2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C46A5-5D1C-4875-B263-C61478BEDF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0453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93FC8C-3E80-1E74-07D3-C58F27E56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FB97E8-E44F-DCD0-FB71-39F1F658F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35630-C623-E76D-9BEF-D4B2D2EE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18A6-556B-4FF7-8526-CE05BF7F58A1}" type="datetimeFigureOut">
              <a:rPr lang="en-NZ" smtClean="0"/>
              <a:t>23/11/2024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145AA-11DF-E2BB-00CC-A07F52E85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C4DC8-4FE1-B3B9-CCC5-54CB5AD69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C46A5-5D1C-4875-B263-C61478BEDF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4963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B1BEF-A34E-D931-2491-D8877BCDF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9B82D-EFD0-FC92-78C0-965D69D37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3CF0B-B30D-02C7-8516-0E479308E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18A6-556B-4FF7-8526-CE05BF7F58A1}" type="datetimeFigureOut">
              <a:rPr lang="en-NZ" smtClean="0"/>
              <a:t>23/11/2024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54078-065F-4A55-0EDF-7613C9EEA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30291-A3B2-8159-F3E0-AB3DF2F2A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C46A5-5D1C-4875-B263-C61478BEDF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180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8499D-3B8B-7BCE-DE01-000425E51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B8180-5851-3305-1F47-4DACC9363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DDE23-0139-3CF2-D34C-E49787E40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18A6-556B-4FF7-8526-CE05BF7F58A1}" type="datetimeFigureOut">
              <a:rPr lang="en-NZ" smtClean="0"/>
              <a:t>23/11/2024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C5DBD-1E5E-982D-81FB-795E5A54C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4E035-E30B-A3E7-A365-D29130A3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C46A5-5D1C-4875-B263-C61478BEDF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8729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9FDFE-3C44-0B27-EF57-A91B0021A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02AE1-CD4A-6A77-F63B-1454433DC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6E8D3-7DE4-8D0C-3DEF-7BB2244B7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1CC43-E7AE-CA5F-444D-FF64E7755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18A6-556B-4FF7-8526-CE05BF7F58A1}" type="datetimeFigureOut">
              <a:rPr lang="en-NZ" smtClean="0"/>
              <a:t>23/11/2024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634D3-7A0D-6FAF-3234-A81A89695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F9345-30F9-DEB1-9A01-55733842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C46A5-5D1C-4875-B263-C61478BEDF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8019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29B47-A691-8CBE-C267-577836C1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E8B3A-E76B-16ED-3F25-9CA1037A0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385D3-7AD0-37B8-47B8-129A5BFC7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88ABA-5ADD-B4B2-DFFD-5DC088401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C1797C-8BE9-3AD7-CAC4-A295249C97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2E88E-70D6-FB62-58B0-BDC3875B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18A6-556B-4FF7-8526-CE05BF7F58A1}" type="datetimeFigureOut">
              <a:rPr lang="en-NZ" smtClean="0"/>
              <a:t>23/11/2024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4708AC-CF51-5CCA-5FE6-4C6C5741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D6CD97-76A6-6A1D-4E2A-BE3840D3C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C46A5-5D1C-4875-B263-C61478BEDF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7245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B3FFC-464A-A70C-3D99-3976E8B48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C2D365-8D48-3A98-2486-5AB39CDCB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18A6-556B-4FF7-8526-CE05BF7F58A1}" type="datetimeFigureOut">
              <a:rPr lang="en-NZ" smtClean="0"/>
              <a:t>23/11/2024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C4F74-FBE2-7F0B-64C0-61371E022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9ECF7-8BB9-EDA2-4CB9-3081C7E5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C46A5-5D1C-4875-B263-C61478BEDF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472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B06CEE-2CC0-0B33-F1AF-F6CB8C6DA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18A6-556B-4FF7-8526-CE05BF7F58A1}" type="datetimeFigureOut">
              <a:rPr lang="en-NZ" smtClean="0"/>
              <a:t>23/11/2024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B702F1-2FE5-77F3-C013-8DD74D9A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D29DD-EA0C-1BD6-05D3-4F4BB257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C46A5-5D1C-4875-B263-C61478BEDF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8127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879C0-E732-291B-9FCC-A3309A3C1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2BFCE-0BA9-2D20-4CA3-47E99E257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530D0C-4260-860D-9E99-B86B39FF5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BED48-C261-AF41-4AFF-7907B9D7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18A6-556B-4FF7-8526-CE05BF7F58A1}" type="datetimeFigureOut">
              <a:rPr lang="en-NZ" smtClean="0"/>
              <a:t>23/11/2024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5A8A8-0FC0-6F02-23D7-AB724D583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44D09-652D-6C93-6B28-20686541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C46A5-5D1C-4875-B263-C61478BEDF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13696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CDC5B-BFD1-CA97-B4DA-CF4B33FB7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E9A0B1-CE33-1B76-FA85-E85C283081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C976C-D4BA-19FB-F0A7-5FCD97B17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F470E-A36C-778D-1D7A-A70E07F21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18A6-556B-4FF7-8526-CE05BF7F58A1}" type="datetimeFigureOut">
              <a:rPr lang="en-NZ" smtClean="0"/>
              <a:t>23/11/2024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C6130F-8A5D-1399-942A-2E2DE21C7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74CB6E-ABBD-4C70-C0D4-780C83DE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C46A5-5D1C-4875-B263-C61478BEDF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10460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5B082A-7CE2-0152-DB5D-12610179A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274A8-F443-0974-559C-D1C7721E9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F818-3813-70AB-E9B5-5FC6448AD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C18A6-556B-4FF7-8526-CE05BF7F58A1}" type="datetimeFigureOut">
              <a:rPr lang="en-NZ" smtClean="0"/>
              <a:t>23/11/2024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8E02-2D1B-5C67-777D-4F27161C4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DA3E0-DE5A-529C-A850-4E9E5E021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46A5-5D1C-4875-B263-C61478BEDF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0501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uds and clear skies">
            <a:extLst>
              <a:ext uri="{FF2B5EF4-FFF2-40B4-BE49-F238E27FC236}">
                <a16:creationId xmlns:a16="http://schemas.microsoft.com/office/drawing/2014/main" id="{8531D912-D553-3882-98F0-2AA7E40B42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4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81D0F7-A57A-0710-8C59-237F946DF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br>
              <a:rPr lang="en-NZ" sz="5200" dirty="0">
                <a:solidFill>
                  <a:srgbClr val="FFFFFF"/>
                </a:solidFill>
              </a:rPr>
            </a:br>
            <a:r>
              <a:rPr lang="en-NZ" sz="5200" dirty="0">
                <a:solidFill>
                  <a:srgbClr val="FFFFFF"/>
                </a:solidFill>
              </a:rPr>
              <a:t>ONE FOOT IN THE CLOUDS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7CC6AE-4890-F140-EC44-E4D7E5001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NZ">
                <a:solidFill>
                  <a:srgbClr val="FFFFFF"/>
                </a:solidFill>
              </a:rPr>
              <a:t>Who are we and what is our objective?</a:t>
            </a:r>
          </a:p>
        </p:txBody>
      </p:sp>
    </p:spTree>
    <p:extLst>
      <p:ext uri="{BB962C8B-B14F-4D97-AF65-F5344CB8AC3E}">
        <p14:creationId xmlns:p14="http://schemas.microsoft.com/office/powerpoint/2010/main" val="411916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50D42-C01B-3E3A-7FDA-31311CE89B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361"/>
          <a:stretch/>
        </p:blipFill>
        <p:spPr>
          <a:xfrm>
            <a:off x="-1" y="405684"/>
            <a:ext cx="5090156" cy="6452315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2E2B1-4391-EACF-325F-E3D580903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437" y="29764"/>
            <a:ext cx="5070843" cy="935435"/>
          </a:xfrm>
        </p:spPr>
        <p:txBody>
          <a:bodyPr>
            <a:normAutofit/>
          </a:bodyPr>
          <a:lstStyle/>
          <a:p>
            <a:r>
              <a:rPr lang="en-NZ" sz="4000" b="1" i="1" u="sng" dirty="0"/>
              <a:t>Key timings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91D1D06-D950-9AED-DA4E-DE4ED547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4915" y="1117600"/>
            <a:ext cx="6245726" cy="5872481"/>
          </a:xfrm>
        </p:spPr>
        <p:txBody>
          <a:bodyPr anchor="ctr">
            <a:normAutofit lnSpcReduction="10000"/>
          </a:bodyPr>
          <a:lstStyle/>
          <a:p>
            <a:r>
              <a:rPr lang="en-NZ" dirty="0"/>
              <a:t>Expressions of Interest</a:t>
            </a:r>
          </a:p>
          <a:p>
            <a:pPr lvl="1"/>
            <a:r>
              <a:rPr lang="en-NZ" sz="2000" dirty="0"/>
              <a:t>Via Facebook (Saturday)</a:t>
            </a:r>
            <a:endParaRPr lang="en-NZ" dirty="0"/>
          </a:p>
          <a:p>
            <a:r>
              <a:rPr lang="en-NZ" dirty="0"/>
              <a:t>Term 1, 2025</a:t>
            </a:r>
          </a:p>
          <a:p>
            <a:pPr lvl="1"/>
            <a:r>
              <a:rPr lang="en-NZ" dirty="0"/>
              <a:t>Carbon tube building.</a:t>
            </a:r>
          </a:p>
          <a:p>
            <a:pPr lvl="1"/>
            <a:r>
              <a:rPr lang="en-NZ" dirty="0"/>
              <a:t>Teams supplied with power train</a:t>
            </a:r>
          </a:p>
          <a:p>
            <a:pPr lvl="1"/>
            <a:r>
              <a:rPr lang="en-NZ" dirty="0"/>
              <a:t>Contact with MFNZ for each school</a:t>
            </a:r>
          </a:p>
          <a:p>
            <a:pPr lvl="1"/>
            <a:r>
              <a:rPr lang="en-NZ" dirty="0"/>
              <a:t>Full set of Rules</a:t>
            </a:r>
          </a:p>
          <a:p>
            <a:r>
              <a:rPr lang="en-NZ" dirty="0"/>
              <a:t>Term 2, 2025</a:t>
            </a:r>
          </a:p>
          <a:p>
            <a:pPr lvl="1"/>
            <a:r>
              <a:rPr lang="en-NZ" dirty="0"/>
              <a:t>Build</a:t>
            </a:r>
          </a:p>
          <a:p>
            <a:pPr lvl="1"/>
            <a:r>
              <a:rPr lang="en-NZ" dirty="0"/>
              <a:t>Learn to fly (MFNZ Wings qualification)</a:t>
            </a:r>
          </a:p>
          <a:p>
            <a:r>
              <a:rPr lang="en-NZ" dirty="0"/>
              <a:t>Term 3, 2025</a:t>
            </a:r>
          </a:p>
          <a:p>
            <a:pPr lvl="1"/>
            <a:r>
              <a:rPr lang="en-NZ" dirty="0"/>
              <a:t>Competition (held in Auckland)</a:t>
            </a:r>
          </a:p>
          <a:p>
            <a:pPr lvl="1"/>
            <a:r>
              <a:rPr lang="en-NZ" dirty="0"/>
              <a:t>Flight exams</a:t>
            </a:r>
          </a:p>
          <a:p>
            <a:pPr lvl="1"/>
            <a:r>
              <a:rPr lang="en-NZ" dirty="0"/>
              <a:t>Awards </a:t>
            </a:r>
            <a:endParaRPr lang="en-NZ" sz="1800" dirty="0"/>
          </a:p>
          <a:p>
            <a:pPr lvl="1"/>
            <a:endParaRPr lang="en-NZ" sz="1800" dirty="0"/>
          </a:p>
        </p:txBody>
      </p:sp>
    </p:spTree>
    <p:extLst>
      <p:ext uri="{BB962C8B-B14F-4D97-AF65-F5344CB8AC3E}">
        <p14:creationId xmlns:p14="http://schemas.microsoft.com/office/powerpoint/2010/main" val="2466618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2E2B1-4391-EACF-325F-E3D580903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3979187" cy="975709"/>
          </a:xfrm>
        </p:spPr>
        <p:txBody>
          <a:bodyPr anchor="b">
            <a:normAutofit/>
          </a:bodyPr>
          <a:lstStyle/>
          <a:p>
            <a:r>
              <a:rPr lang="en-NZ" sz="5400" b="1" i="1" u="sng" dirty="0"/>
              <a:t>Key points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91D1D06-D950-9AED-DA4E-DE4ED547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845055"/>
            <a:ext cx="7248938" cy="4774405"/>
          </a:xfrm>
        </p:spPr>
        <p:txBody>
          <a:bodyPr anchor="t">
            <a:normAutofit fontScale="85000" lnSpcReduction="20000"/>
          </a:bodyPr>
          <a:lstStyle/>
          <a:p>
            <a:r>
              <a:rPr lang="en-NZ" sz="2300" dirty="0"/>
              <a:t>Supplied standard components to be used unaltered.</a:t>
            </a:r>
          </a:p>
          <a:p>
            <a:pPr lvl="1"/>
            <a:r>
              <a:rPr lang="en-NZ" sz="2300" dirty="0"/>
              <a:t>Carbon tube</a:t>
            </a:r>
          </a:p>
          <a:p>
            <a:pPr lvl="1"/>
            <a:r>
              <a:rPr lang="en-NZ" sz="2300" dirty="0"/>
              <a:t>One rubber ball</a:t>
            </a:r>
          </a:p>
          <a:p>
            <a:pPr lvl="1"/>
            <a:r>
              <a:rPr lang="en-NZ" sz="2300" dirty="0"/>
              <a:t>One electric motor 400w</a:t>
            </a:r>
          </a:p>
          <a:p>
            <a:pPr lvl="1"/>
            <a:r>
              <a:rPr lang="en-NZ" sz="2300" dirty="0"/>
              <a:t>One speed controller</a:t>
            </a:r>
          </a:p>
          <a:p>
            <a:pPr lvl="1"/>
            <a:r>
              <a:rPr lang="en-NZ" sz="2300" dirty="0"/>
              <a:t>One 5s battery LIPO</a:t>
            </a:r>
          </a:p>
          <a:p>
            <a:r>
              <a:rPr lang="en-NZ" sz="2300" dirty="0"/>
              <a:t>Mission</a:t>
            </a:r>
          </a:p>
          <a:p>
            <a:pPr lvl="1"/>
            <a:r>
              <a:rPr lang="en-NZ" sz="2300" dirty="0"/>
              <a:t>Fly a pattern involving 3 take off and landings</a:t>
            </a:r>
          </a:p>
          <a:p>
            <a:pPr lvl="1"/>
            <a:r>
              <a:rPr lang="en-NZ" sz="2300" dirty="0"/>
              <a:t>Drop the ball as close as possible to the target while in flight.</a:t>
            </a:r>
          </a:p>
          <a:p>
            <a:pPr lvl="1"/>
            <a:r>
              <a:rPr lang="en-NZ" sz="2300" dirty="0"/>
              <a:t>Sit and aviation-based exam</a:t>
            </a:r>
          </a:p>
          <a:p>
            <a:r>
              <a:rPr lang="en-NZ" sz="2300" dirty="0"/>
              <a:t>Costs</a:t>
            </a:r>
          </a:p>
          <a:p>
            <a:pPr lvl="1"/>
            <a:r>
              <a:rPr lang="en-NZ" sz="2300" dirty="0"/>
              <a:t>Hopefully free but potentially $300 depending on sponsorship.</a:t>
            </a:r>
          </a:p>
          <a:p>
            <a:r>
              <a:rPr lang="en-NZ" sz="2300" dirty="0"/>
              <a:t>Prizes</a:t>
            </a:r>
          </a:p>
          <a:p>
            <a:pPr lvl="1"/>
            <a:r>
              <a:rPr lang="en-NZ" sz="2300" dirty="0"/>
              <a:t>Between $3000 and $5000. </a:t>
            </a:r>
          </a:p>
          <a:p>
            <a:pPr lvl="1"/>
            <a:r>
              <a:rPr lang="en-NZ" sz="2300" dirty="0"/>
              <a:t>Award from Royal Aeronautical Society.</a:t>
            </a:r>
          </a:p>
          <a:p>
            <a:pPr marL="0" indent="0">
              <a:buNone/>
            </a:pPr>
            <a:endParaRPr lang="en-NZ" sz="1400" dirty="0"/>
          </a:p>
          <a:p>
            <a:pPr marL="0" indent="0">
              <a:buNone/>
            </a:pPr>
            <a:endParaRPr lang="en-NZ" sz="1400" dirty="0"/>
          </a:p>
          <a:p>
            <a:pPr lvl="1"/>
            <a:endParaRPr lang="en-NZ" sz="1400" dirty="0"/>
          </a:p>
          <a:p>
            <a:pPr lvl="1"/>
            <a:endParaRPr lang="en-NZ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50D42-C01B-3E3A-7FDA-31311CE89B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4" b="7486"/>
          <a:stretch/>
        </p:blipFill>
        <p:spPr>
          <a:xfrm>
            <a:off x="7686583" y="605535"/>
            <a:ext cx="4180539" cy="434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39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rdboard plane with pens">
            <a:extLst>
              <a:ext uri="{FF2B5EF4-FFF2-40B4-BE49-F238E27FC236}">
                <a16:creationId xmlns:a16="http://schemas.microsoft.com/office/drawing/2014/main" id="{05FCD193-829A-6AD4-9C53-B79D9990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9" t="6484" r="19578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8833F8-07E9-8B86-EE21-01690D38A7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2"/>
            <a:ext cx="4256579" cy="4689157"/>
          </a:xfrm>
        </p:spPr>
        <p:txBody>
          <a:bodyPr anchor="b">
            <a:noAutofit/>
          </a:bodyPr>
          <a:lstStyle/>
          <a:p>
            <a:pPr algn="l"/>
            <a:r>
              <a:rPr lang="en-NZ" sz="3600" dirty="0"/>
              <a:t>We are  loosely organised collective of like-minded educators that support</a:t>
            </a:r>
            <a:br>
              <a:rPr lang="en-NZ" sz="3600" dirty="0"/>
            </a:br>
            <a:r>
              <a:rPr lang="en-NZ" sz="3600" dirty="0"/>
              <a:t>Aviation themed practical and theoretical skills acquisition by high school students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15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EF0F94-F700-2AAF-EFBC-71CC97EE09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54" t="7536" r="190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54E600-FC72-DE43-A41E-B526D2A2B179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Because aviation is technical, mathematical, demanding and fun!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739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w angle view of airplanes performing air show in the sky">
            <a:extLst>
              <a:ext uri="{FF2B5EF4-FFF2-40B4-BE49-F238E27FC236}">
                <a16:creationId xmlns:a16="http://schemas.microsoft.com/office/drawing/2014/main" id="{07A5C47D-5CF3-B11E-53CB-BCB9AE717C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50" r="339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1F80D-413E-1183-4737-304992D35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>
                <a:solidFill>
                  <a:schemeClr val="bg1"/>
                </a:solidFill>
              </a:rPr>
              <a:t>The Royal Aeronautical Society</a:t>
            </a:r>
            <a:br>
              <a:rPr lang="en-US" sz="3700" dirty="0">
                <a:solidFill>
                  <a:schemeClr val="bg1"/>
                </a:solidFill>
              </a:rPr>
            </a:br>
            <a:r>
              <a:rPr lang="en-US" sz="3700" dirty="0">
                <a:solidFill>
                  <a:schemeClr val="bg1"/>
                </a:solidFill>
              </a:rPr>
              <a:t> and</a:t>
            </a:r>
            <a:br>
              <a:rPr lang="en-US" sz="3700" dirty="0">
                <a:solidFill>
                  <a:schemeClr val="bg1"/>
                </a:solidFill>
              </a:rPr>
            </a:br>
            <a:r>
              <a:rPr lang="en-US" sz="3700" dirty="0">
                <a:solidFill>
                  <a:schemeClr val="bg1"/>
                </a:solidFill>
              </a:rPr>
              <a:t>ONE FOOT IN THE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C628A-3C64-431F-D1A3-20E8421CA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409440"/>
            <a:ext cx="7802420" cy="16716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Presents </a:t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>Project </a:t>
            </a:r>
            <a:r>
              <a:rPr lang="en-US" sz="5400" b="1" dirty="0" err="1">
                <a:solidFill>
                  <a:schemeClr val="bg1"/>
                </a:solidFill>
              </a:rPr>
              <a:t>Frankenplane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40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7F7A18-7E20-57D8-5B0D-2BEBAB29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33" b="13944"/>
          <a:stretch/>
        </p:blipFill>
        <p:spPr>
          <a:xfrm>
            <a:off x="0" y="9"/>
            <a:ext cx="9753599" cy="691753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5F3351-4FFB-8355-9BC6-ED6826034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497840"/>
            <a:ext cx="3445766" cy="5616713"/>
          </a:xfrm>
          <a:noFill/>
        </p:spPr>
        <p:txBody>
          <a:bodyPr>
            <a:normAutofit/>
          </a:bodyPr>
          <a:lstStyle/>
          <a:p>
            <a:pPr algn="l"/>
            <a:endParaRPr lang="en-NZ" sz="600" b="1" i="1" dirty="0">
              <a:latin typeface="Amasis MT Pro Black" panose="02040A04050005020304" pitchFamily="18" charset="0"/>
            </a:endParaRPr>
          </a:p>
          <a:p>
            <a:pPr algn="l"/>
            <a:r>
              <a:rPr lang="en-NZ" sz="3200" b="1" i="1" dirty="0">
                <a:latin typeface="Amasis MT Pro Black" panose="02040A04050005020304" pitchFamily="18" charset="0"/>
              </a:rPr>
              <a:t>OUR MOTTO…..</a:t>
            </a:r>
          </a:p>
          <a:p>
            <a:pPr algn="l"/>
            <a:r>
              <a:rPr lang="en-NZ" sz="3200" dirty="0">
                <a:latin typeface="Amasis MT Pro Black" panose="02040A04050005020304" pitchFamily="18" charset="0"/>
              </a:rPr>
              <a:t>“BEG,   </a:t>
            </a:r>
          </a:p>
          <a:p>
            <a:pPr algn="l"/>
            <a:r>
              <a:rPr lang="en-NZ" sz="3200" dirty="0">
                <a:latin typeface="Amasis MT Pro Black" panose="02040A04050005020304" pitchFamily="18" charset="0"/>
              </a:rPr>
              <a:t>BORROW,</a:t>
            </a:r>
          </a:p>
          <a:p>
            <a:pPr algn="l"/>
            <a:r>
              <a:rPr lang="en-NZ" sz="3200" dirty="0">
                <a:latin typeface="Amasis MT Pro Black" panose="02040A04050005020304" pitchFamily="18" charset="0"/>
              </a:rPr>
              <a:t>INVENT</a:t>
            </a:r>
          </a:p>
          <a:p>
            <a:pPr algn="l"/>
            <a:r>
              <a:rPr lang="en-NZ" sz="3200" dirty="0">
                <a:latin typeface="Amasis MT Pro Black" panose="02040A04050005020304" pitchFamily="18" charset="0"/>
              </a:rPr>
              <a:t>“AQUIRE”</a:t>
            </a:r>
          </a:p>
          <a:p>
            <a:pPr algn="l"/>
            <a:r>
              <a:rPr lang="en-NZ" sz="3200" dirty="0">
                <a:latin typeface="Amasis MT Pro Black" panose="02040A04050005020304" pitchFamily="18" charset="0"/>
              </a:rPr>
              <a:t>And if all else fails, then….</a:t>
            </a:r>
          </a:p>
          <a:p>
            <a:pPr algn="l"/>
            <a:r>
              <a:rPr lang="en-NZ" sz="3200" dirty="0">
                <a:latin typeface="Amasis MT Pro Black" panose="02040A04050005020304" pitchFamily="18" charset="0"/>
              </a:rPr>
              <a:t>BUY.”</a:t>
            </a:r>
          </a:p>
        </p:txBody>
      </p:sp>
    </p:spTree>
    <p:extLst>
      <p:ext uri="{BB962C8B-B14F-4D97-AF65-F5344CB8AC3E}">
        <p14:creationId xmlns:p14="http://schemas.microsoft.com/office/powerpoint/2010/main" val="391257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A7FF09-E39D-C631-930A-C69D91FCB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091" t="5118" b="397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6197E-EB24-A087-A9A1-21FFAAFE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bg1"/>
                </a:solidFill>
              </a:rPr>
              <a:t>What is a Frakenplane?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7E363-B322-DBFB-563F-A0014599131A}"/>
              </a:ext>
            </a:extLst>
          </p:cNvPr>
          <p:cNvSpPr txBox="1"/>
          <p:nvPr/>
        </p:nvSpPr>
        <p:spPr>
          <a:xfrm>
            <a:off x="404553" y="5624945"/>
            <a:ext cx="9078562" cy="592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>
                <a:solidFill>
                  <a:schemeClr val="bg1"/>
                </a:solidFill>
              </a:rPr>
              <a:t>An aircraft made from free parts from other (dead) planes</a:t>
            </a:r>
            <a:r>
              <a:rPr lang="en-US" sz="240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968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132BDD-7370-CC25-60AA-DC57DEDC7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350196"/>
            <a:ext cx="5334197" cy="1624520"/>
          </a:xfrm>
        </p:spPr>
        <p:txBody>
          <a:bodyPr anchor="ctr">
            <a:normAutofit fontScale="90000"/>
          </a:bodyPr>
          <a:lstStyle/>
          <a:p>
            <a:r>
              <a:rPr lang="en-NZ" sz="3100" dirty="0"/>
              <a:t>Our plan.</a:t>
            </a:r>
            <a:br>
              <a:rPr lang="en-NZ" sz="3100" dirty="0"/>
            </a:br>
            <a:r>
              <a:rPr lang="en-NZ" sz="3100" dirty="0"/>
              <a:t>Encourage schools to compete in practical AVIATION based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F8010-4978-9364-DDF5-482B864BC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24912"/>
            <a:ext cx="6400800" cy="40314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NZ" sz="2000" dirty="0"/>
              <a:t>Teachers will lead a group of students in designing and building a radio-controlled aircraft to perform a set of tasks.</a:t>
            </a:r>
          </a:p>
          <a:p>
            <a:pPr marL="0" indent="0">
              <a:buNone/>
            </a:pPr>
            <a:r>
              <a:rPr lang="en-NZ" sz="2000" dirty="0"/>
              <a:t>Students will work with volunteers from universities and the aeromodelling, aviation communities to develop an airplane with 4 standard components.</a:t>
            </a:r>
          </a:p>
          <a:p>
            <a:pPr marL="0" indent="0">
              <a:buNone/>
            </a:pPr>
            <a:r>
              <a:rPr lang="en-NZ" sz="2000" dirty="0"/>
              <a:t>The students will learn by designing, building, and flying RC aircraft with the support of a community that they must gather around them.</a:t>
            </a:r>
          </a:p>
          <a:p>
            <a:pPr marL="0" indent="0">
              <a:buNone/>
            </a:pPr>
            <a:r>
              <a:rPr lang="en-NZ" sz="2000" dirty="0"/>
              <a:t>There will be a competition where students will test their designs against each other for prizes.</a:t>
            </a:r>
          </a:p>
          <a:p>
            <a:pPr marL="0" indent="0">
              <a:buNone/>
            </a:pPr>
            <a:r>
              <a:rPr lang="en-NZ" sz="2000" dirty="0"/>
              <a:t>Students are encouraged to use as many “</a:t>
            </a:r>
            <a:r>
              <a:rPr lang="en-NZ" sz="2000" b="1" dirty="0"/>
              <a:t>cheats”</a:t>
            </a:r>
            <a:r>
              <a:rPr lang="en-NZ" sz="2000" dirty="0"/>
              <a:t> as they can.</a:t>
            </a:r>
          </a:p>
        </p:txBody>
      </p:sp>
      <p:pic>
        <p:nvPicPr>
          <p:cNvPr id="18" name="Picture 17" descr="Black and white airplane">
            <a:extLst>
              <a:ext uri="{FF2B5EF4-FFF2-40B4-BE49-F238E27FC236}">
                <a16:creationId xmlns:a16="http://schemas.microsoft.com/office/drawing/2014/main" id="{6EC19F78-8DA4-8D37-9F57-BF2A983EA9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02" r="19797" b="-2"/>
          <a:stretch/>
        </p:blipFill>
        <p:spPr>
          <a:xfrm>
            <a:off x="6529978" y="487679"/>
            <a:ext cx="5668847" cy="637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36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E3659-D89D-3A16-DF0B-DAFD53F3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NZ" sz="3400" dirty="0"/>
              <a:t>How it starts.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A9780-C59B-4CA8-6BBF-9F9C1E9FF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91920"/>
            <a:ext cx="4951507" cy="4964430"/>
          </a:xfrm>
        </p:spPr>
        <p:txBody>
          <a:bodyPr anchor="ctr">
            <a:normAutofit/>
          </a:bodyPr>
          <a:lstStyle/>
          <a:p>
            <a:r>
              <a:rPr lang="en-NZ" sz="2400" dirty="0"/>
              <a:t> You fill out link to express their interest. (posting on Facebook)</a:t>
            </a:r>
          </a:p>
          <a:p>
            <a:r>
              <a:rPr lang="en-NZ" sz="2400" dirty="0"/>
              <a:t>Teachers (you) build a carbon tube for your team.</a:t>
            </a:r>
          </a:p>
          <a:p>
            <a:r>
              <a:rPr lang="en-NZ" sz="2400" dirty="0"/>
              <a:t>Teachers assemble a team.</a:t>
            </a:r>
          </a:p>
          <a:p>
            <a:r>
              <a:rPr lang="en-NZ" sz="2400" dirty="0"/>
              <a:t>You take your tube back to your students along with the provided motor, speed controller and battery. All these Items must be used unmodified.</a:t>
            </a:r>
          </a:p>
          <a:p>
            <a:r>
              <a:rPr lang="en-NZ" sz="2400" dirty="0"/>
              <a:t>Start the design and build (beg, borrow, build, steal cheat or buy).</a:t>
            </a:r>
          </a:p>
          <a:p>
            <a:endParaRPr lang="en-NZ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FE6CD-C232-93D7-E7FC-AC507B91C5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"/>
          <a:stretch/>
        </p:blipFill>
        <p:spPr>
          <a:xfrm>
            <a:off x="6278880" y="69658"/>
            <a:ext cx="5798025" cy="651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38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2918D-80EE-72E5-FBC6-D5000537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NZ" sz="4000" dirty="0"/>
              <a:t>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67D55-55BC-1D83-EBD7-536541A2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869440"/>
            <a:ext cx="4900707" cy="4486909"/>
          </a:xfrm>
        </p:spPr>
        <p:txBody>
          <a:bodyPr anchor="ctr">
            <a:normAutofit lnSpcReduction="10000"/>
          </a:bodyPr>
          <a:lstStyle/>
          <a:p>
            <a:r>
              <a:rPr lang="en-NZ" sz="3000" dirty="0"/>
              <a:t>Local model clubs</a:t>
            </a:r>
          </a:p>
          <a:p>
            <a:r>
              <a:rPr lang="en-NZ" sz="3000" dirty="0" err="1"/>
              <a:t>Aspeq</a:t>
            </a:r>
            <a:endParaRPr lang="en-NZ" sz="3000" dirty="0"/>
          </a:p>
          <a:p>
            <a:r>
              <a:rPr lang="en-NZ" sz="3000" dirty="0"/>
              <a:t>CAA</a:t>
            </a:r>
          </a:p>
          <a:p>
            <a:r>
              <a:rPr lang="en-NZ" sz="3000" dirty="0"/>
              <a:t>Massey school Aviation</a:t>
            </a:r>
          </a:p>
          <a:p>
            <a:r>
              <a:rPr lang="en-NZ" sz="3000" dirty="0"/>
              <a:t>Local flying clubs</a:t>
            </a:r>
          </a:p>
          <a:p>
            <a:r>
              <a:rPr lang="en-NZ" sz="3000" dirty="0"/>
              <a:t>University students</a:t>
            </a:r>
          </a:p>
          <a:p>
            <a:r>
              <a:rPr lang="en-NZ" sz="3000" dirty="0"/>
              <a:t>Royal Aeronautical Society</a:t>
            </a:r>
          </a:p>
          <a:p>
            <a:r>
              <a:rPr lang="en-NZ" sz="3000" dirty="0"/>
              <a:t>One Foot in the Clouds training.</a:t>
            </a:r>
          </a:p>
          <a:p>
            <a:endParaRPr lang="en-NZ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6B6FD-B17F-9F30-10DD-B679279014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9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7876</TotalTime>
  <Words>460</Words>
  <Application>Microsoft Office PowerPoint</Application>
  <PresentationFormat>Widescreen</PresentationFormat>
  <Paragraphs>70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Amasis MT Pro Black</vt:lpstr>
      <vt:lpstr>Arial</vt:lpstr>
      <vt:lpstr>Calibri</vt:lpstr>
      <vt:lpstr>Calibri Light</vt:lpstr>
      <vt:lpstr>Office Theme</vt:lpstr>
      <vt:lpstr> ONE FOOT IN THE CLOUDS</vt:lpstr>
      <vt:lpstr>We are  loosely organised collective of like-minded educators that support Aviation themed practical and theoretical skills acquisition by high school students</vt:lpstr>
      <vt:lpstr>PowerPoint Presentation</vt:lpstr>
      <vt:lpstr>The Royal Aeronautical Society  and ONE FOOT IN THE CLOUDS</vt:lpstr>
      <vt:lpstr>PowerPoint Presentation</vt:lpstr>
      <vt:lpstr>What is a Frakenplane?</vt:lpstr>
      <vt:lpstr>Our plan. Encourage schools to compete in practical AVIATION based challenge</vt:lpstr>
      <vt:lpstr>How it starts.</vt:lpstr>
      <vt:lpstr>Support</vt:lpstr>
      <vt:lpstr>Key timings</vt:lpstr>
      <vt:lpstr>Key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Frankenplane</dc:title>
  <dc:creator>John Smith</dc:creator>
  <cp:lastModifiedBy>John Smith</cp:lastModifiedBy>
  <cp:revision>14</cp:revision>
  <dcterms:created xsi:type="dcterms:W3CDTF">2024-11-21T20:45:52Z</dcterms:created>
  <dcterms:modified xsi:type="dcterms:W3CDTF">2024-11-28T07:17:36Z</dcterms:modified>
</cp:coreProperties>
</file>